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701C"/>
    <a:srgbClr val="094FA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ED031-E5A3-4AF9-A754-9A5B0D9C5EA6}" v="139" dt="2025-02-20T00:07:23.856"/>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Placido" userId="309a6d6f-bb40-4303-901a-39193b5a1e0b" providerId="ADAL" clId="{37EED031-E5A3-4AF9-A754-9A5B0D9C5EA6}"/>
    <pc:docChg chg="undo custSel addSld delSld modSld">
      <pc:chgData name="Elaine Placido" userId="309a6d6f-bb40-4303-901a-39193b5a1e0b" providerId="ADAL" clId="{37EED031-E5A3-4AF9-A754-9A5B0D9C5EA6}" dt="2025-02-20T00:08:25.451" v="5153" actId="20577"/>
      <pc:docMkLst>
        <pc:docMk/>
      </pc:docMkLst>
      <pc:sldChg chg="delSp modSp mod">
        <pc:chgData name="Elaine Placido" userId="309a6d6f-bb40-4303-901a-39193b5a1e0b" providerId="ADAL" clId="{37EED031-E5A3-4AF9-A754-9A5B0D9C5EA6}" dt="2025-02-19T23:52:51.333" v="4636" actId="21"/>
        <pc:sldMkLst>
          <pc:docMk/>
          <pc:sldMk cId="3541871729" sldId="263"/>
        </pc:sldMkLst>
        <pc:spChg chg="del mod">
          <ac:chgData name="Elaine Placido" userId="309a6d6f-bb40-4303-901a-39193b5a1e0b" providerId="ADAL" clId="{37EED031-E5A3-4AF9-A754-9A5B0D9C5EA6}" dt="2025-02-19T23:52:51.333" v="4636" actId="21"/>
          <ac:spMkLst>
            <pc:docMk/>
            <pc:sldMk cId="3541871729" sldId="263"/>
            <ac:spMk id="2" creationId="{9FC145F5-6A87-43EE-CC76-ECA1339E0911}"/>
          </ac:spMkLst>
        </pc:spChg>
        <pc:spChg chg="mod">
          <ac:chgData name="Elaine Placido" userId="309a6d6f-bb40-4303-901a-39193b5a1e0b" providerId="ADAL" clId="{37EED031-E5A3-4AF9-A754-9A5B0D9C5EA6}" dt="2025-02-19T23:52:44.222" v="4635" actId="14100"/>
          <ac:spMkLst>
            <pc:docMk/>
            <pc:sldMk cId="3541871729" sldId="263"/>
            <ac:spMk id="3" creationId="{3151DF55-93E1-4534-91E5-97F45F032599}"/>
          </ac:spMkLst>
        </pc:spChg>
      </pc:sldChg>
      <pc:sldChg chg="addSp delSp modSp new mod modClrScheme chgLayout">
        <pc:chgData name="Elaine Placido" userId="309a6d6f-bb40-4303-901a-39193b5a1e0b" providerId="ADAL" clId="{37EED031-E5A3-4AF9-A754-9A5B0D9C5EA6}" dt="2025-02-19T22:39:18.112" v="247" actId="26606"/>
        <pc:sldMkLst>
          <pc:docMk/>
          <pc:sldMk cId="1903629953" sldId="293"/>
        </pc:sldMkLst>
        <pc:spChg chg="mod ord">
          <ac:chgData name="Elaine Placido" userId="309a6d6f-bb40-4303-901a-39193b5a1e0b" providerId="ADAL" clId="{37EED031-E5A3-4AF9-A754-9A5B0D9C5EA6}" dt="2025-02-19T22:39:18.112" v="247" actId="26606"/>
          <ac:spMkLst>
            <pc:docMk/>
            <pc:sldMk cId="1903629953" sldId="293"/>
            <ac:spMk id="2" creationId="{9E263F41-F816-CAFD-3B9E-8614B2BD1543}"/>
          </ac:spMkLst>
        </pc:spChg>
        <pc:spChg chg="del mod ord">
          <ac:chgData name="Elaine Placido" userId="309a6d6f-bb40-4303-901a-39193b5a1e0b" providerId="ADAL" clId="{37EED031-E5A3-4AF9-A754-9A5B0D9C5EA6}" dt="2025-02-19T22:37:10.345" v="36" actId="700"/>
          <ac:spMkLst>
            <pc:docMk/>
            <pc:sldMk cId="1903629953" sldId="293"/>
            <ac:spMk id="3" creationId="{4E838CC2-0CD2-6C80-9BD1-82D3B2E6557A}"/>
          </ac:spMkLst>
        </pc:spChg>
        <pc:spChg chg="del">
          <ac:chgData name="Elaine Placido" userId="309a6d6f-bb40-4303-901a-39193b5a1e0b" providerId="ADAL" clId="{37EED031-E5A3-4AF9-A754-9A5B0D9C5EA6}" dt="2025-02-19T22:37:10.345" v="36" actId="700"/>
          <ac:spMkLst>
            <pc:docMk/>
            <pc:sldMk cId="1903629953" sldId="293"/>
            <ac:spMk id="4" creationId="{5CD8349E-579B-0064-E047-0A7587F5A13E}"/>
          </ac:spMkLst>
        </pc:spChg>
        <pc:spChg chg="mod ord">
          <ac:chgData name="Elaine Placido" userId="309a6d6f-bb40-4303-901a-39193b5a1e0b" providerId="ADAL" clId="{37EED031-E5A3-4AF9-A754-9A5B0D9C5EA6}" dt="2025-02-19T22:39:18.112" v="247" actId="26606"/>
          <ac:spMkLst>
            <pc:docMk/>
            <pc:sldMk cId="1903629953" sldId="293"/>
            <ac:spMk id="5" creationId="{784D6175-5237-F985-24E3-B87CF7051B58}"/>
          </ac:spMkLst>
        </pc:spChg>
        <pc:spChg chg="add del mod ord">
          <ac:chgData name="Elaine Placido" userId="309a6d6f-bb40-4303-901a-39193b5a1e0b" providerId="ADAL" clId="{37EED031-E5A3-4AF9-A754-9A5B0D9C5EA6}" dt="2025-02-19T22:39:18.112" v="247" actId="26606"/>
          <ac:spMkLst>
            <pc:docMk/>
            <pc:sldMk cId="1903629953" sldId="293"/>
            <ac:spMk id="6" creationId="{2302056F-A196-481F-E5B8-A5BB6A17943F}"/>
          </ac:spMkLst>
        </pc:spChg>
        <pc:graphicFrameChg chg="add">
          <ac:chgData name="Elaine Placido" userId="309a6d6f-bb40-4303-901a-39193b5a1e0b" providerId="ADAL" clId="{37EED031-E5A3-4AF9-A754-9A5B0D9C5EA6}" dt="2025-02-19T22:39:18.112" v="247" actId="26606"/>
          <ac:graphicFrameMkLst>
            <pc:docMk/>
            <pc:sldMk cId="1903629953" sldId="293"/>
            <ac:graphicFrameMk id="8" creationId="{FE845158-2363-0431-5977-2FDE18395620}"/>
          </ac:graphicFrameMkLst>
        </pc:graphicFrameChg>
      </pc:sldChg>
      <pc:sldChg chg="modSp new mod">
        <pc:chgData name="Elaine Placido" userId="309a6d6f-bb40-4303-901a-39193b5a1e0b" providerId="ADAL" clId="{37EED031-E5A3-4AF9-A754-9A5B0D9C5EA6}" dt="2025-02-19T22:40:29.288" v="320" actId="20577"/>
        <pc:sldMkLst>
          <pc:docMk/>
          <pc:sldMk cId="256907758" sldId="294"/>
        </pc:sldMkLst>
        <pc:spChg chg="mod">
          <ac:chgData name="Elaine Placido" userId="309a6d6f-bb40-4303-901a-39193b5a1e0b" providerId="ADAL" clId="{37EED031-E5A3-4AF9-A754-9A5B0D9C5EA6}" dt="2025-02-19T22:40:29.288" v="320" actId="20577"/>
          <ac:spMkLst>
            <pc:docMk/>
            <pc:sldMk cId="256907758" sldId="294"/>
            <ac:spMk id="2" creationId="{3D7749AE-F611-5309-C00E-D7BCC93FC06B}"/>
          </ac:spMkLst>
        </pc:spChg>
        <pc:spChg chg="mod">
          <ac:chgData name="Elaine Placido" userId="309a6d6f-bb40-4303-901a-39193b5a1e0b" providerId="ADAL" clId="{37EED031-E5A3-4AF9-A754-9A5B0D9C5EA6}" dt="2025-02-19T22:40:02.372" v="256" actId="27636"/>
          <ac:spMkLst>
            <pc:docMk/>
            <pc:sldMk cId="256907758" sldId="294"/>
            <ac:spMk id="3" creationId="{09584DAD-7EA6-6C92-EFA9-03484B778F02}"/>
          </ac:spMkLst>
        </pc:spChg>
      </pc:sldChg>
      <pc:sldChg chg="addSp modSp new mod">
        <pc:chgData name="Elaine Placido" userId="309a6d6f-bb40-4303-901a-39193b5a1e0b" providerId="ADAL" clId="{37EED031-E5A3-4AF9-A754-9A5B0D9C5EA6}" dt="2025-02-19T22:43:12.766" v="500" actId="114"/>
        <pc:sldMkLst>
          <pc:docMk/>
          <pc:sldMk cId="991717464" sldId="295"/>
        </pc:sldMkLst>
        <pc:spChg chg="mod">
          <ac:chgData name="Elaine Placido" userId="309a6d6f-bb40-4303-901a-39193b5a1e0b" providerId="ADAL" clId="{37EED031-E5A3-4AF9-A754-9A5B0D9C5EA6}" dt="2025-02-19T22:40:39.160" v="341" actId="20577"/>
          <ac:spMkLst>
            <pc:docMk/>
            <pc:sldMk cId="991717464" sldId="295"/>
            <ac:spMk id="2" creationId="{4F49507F-7FA9-9CB7-04DB-2BBB749639C5}"/>
          </ac:spMkLst>
        </pc:spChg>
        <pc:spChg chg="mod">
          <ac:chgData name="Elaine Placido" userId="309a6d6f-bb40-4303-901a-39193b5a1e0b" providerId="ADAL" clId="{37EED031-E5A3-4AF9-A754-9A5B0D9C5EA6}" dt="2025-02-19T22:43:12.766" v="500" actId="114"/>
          <ac:spMkLst>
            <pc:docMk/>
            <pc:sldMk cId="991717464" sldId="295"/>
            <ac:spMk id="3" creationId="{4673607C-B9F0-43A9-7918-352B2FC9BBE6}"/>
          </ac:spMkLst>
        </pc:spChg>
        <pc:picChg chg="add mod">
          <ac:chgData name="Elaine Placido" userId="309a6d6f-bb40-4303-901a-39193b5a1e0b" providerId="ADAL" clId="{37EED031-E5A3-4AF9-A754-9A5B0D9C5EA6}" dt="2025-02-19T22:42:49.730" v="497" actId="14100"/>
          <ac:picMkLst>
            <pc:docMk/>
            <pc:sldMk cId="991717464" sldId="295"/>
            <ac:picMk id="5" creationId="{BA3C6C26-4063-B402-037E-7F6E73EB6A6F}"/>
          </ac:picMkLst>
        </pc:picChg>
        <pc:picChg chg="add mod">
          <ac:chgData name="Elaine Placido" userId="309a6d6f-bb40-4303-901a-39193b5a1e0b" providerId="ADAL" clId="{37EED031-E5A3-4AF9-A754-9A5B0D9C5EA6}" dt="2025-02-19T22:42:45.552" v="496" actId="14100"/>
          <ac:picMkLst>
            <pc:docMk/>
            <pc:sldMk cId="991717464" sldId="295"/>
            <ac:picMk id="6" creationId="{91915DC1-B77F-919D-2043-067EEF82252B}"/>
          </ac:picMkLst>
        </pc:picChg>
      </pc:sldChg>
      <pc:sldChg chg="modSp new mod">
        <pc:chgData name="Elaine Placido" userId="309a6d6f-bb40-4303-901a-39193b5a1e0b" providerId="ADAL" clId="{37EED031-E5A3-4AF9-A754-9A5B0D9C5EA6}" dt="2025-02-19T22:45:02.691" v="583" actId="27636"/>
        <pc:sldMkLst>
          <pc:docMk/>
          <pc:sldMk cId="1852997161" sldId="296"/>
        </pc:sldMkLst>
        <pc:spChg chg="mod">
          <ac:chgData name="Elaine Placido" userId="309a6d6f-bb40-4303-901a-39193b5a1e0b" providerId="ADAL" clId="{37EED031-E5A3-4AF9-A754-9A5B0D9C5EA6}" dt="2025-02-19T22:43:55.496" v="568" actId="5793"/>
          <ac:spMkLst>
            <pc:docMk/>
            <pc:sldMk cId="1852997161" sldId="296"/>
            <ac:spMk id="2" creationId="{6BC796DB-B0A2-EFB6-FB37-37C94700B841}"/>
          </ac:spMkLst>
        </pc:spChg>
        <pc:spChg chg="mod">
          <ac:chgData name="Elaine Placido" userId="309a6d6f-bb40-4303-901a-39193b5a1e0b" providerId="ADAL" clId="{37EED031-E5A3-4AF9-A754-9A5B0D9C5EA6}" dt="2025-02-19T22:45:02.691" v="583" actId="27636"/>
          <ac:spMkLst>
            <pc:docMk/>
            <pc:sldMk cId="1852997161" sldId="296"/>
            <ac:spMk id="3" creationId="{9993A8B7-4DC2-9540-DA33-E03C3A7A1AB5}"/>
          </ac:spMkLst>
        </pc:spChg>
      </pc:sldChg>
      <pc:sldChg chg="addSp modSp new mod modClrScheme chgLayout">
        <pc:chgData name="Elaine Placido" userId="309a6d6f-bb40-4303-901a-39193b5a1e0b" providerId="ADAL" clId="{37EED031-E5A3-4AF9-A754-9A5B0D9C5EA6}" dt="2025-02-20T00:08:25.451" v="5153" actId="20577"/>
        <pc:sldMkLst>
          <pc:docMk/>
          <pc:sldMk cId="2199367571" sldId="297"/>
        </pc:sldMkLst>
        <pc:spChg chg="mod">
          <ac:chgData name="Elaine Placido" userId="309a6d6f-bb40-4303-901a-39193b5a1e0b" providerId="ADAL" clId="{37EED031-E5A3-4AF9-A754-9A5B0D9C5EA6}" dt="2025-02-19T22:46:44.713" v="677" actId="26606"/>
          <ac:spMkLst>
            <pc:docMk/>
            <pc:sldMk cId="2199367571" sldId="297"/>
            <ac:spMk id="2" creationId="{99F2306B-DAED-558D-ECD0-295D4FC47F52}"/>
          </ac:spMkLst>
        </pc:spChg>
        <pc:spChg chg="mod">
          <ac:chgData name="Elaine Placido" userId="309a6d6f-bb40-4303-901a-39193b5a1e0b" providerId="ADAL" clId="{37EED031-E5A3-4AF9-A754-9A5B0D9C5EA6}" dt="2025-02-20T00:06:36.640" v="4977" actId="27636"/>
          <ac:spMkLst>
            <pc:docMk/>
            <pc:sldMk cId="2199367571" sldId="297"/>
            <ac:spMk id="3" creationId="{0A623983-814C-F34D-7BA8-4B8FFA3AAF6A}"/>
          </ac:spMkLst>
        </pc:spChg>
        <pc:spChg chg="mod">
          <ac:chgData name="Elaine Placido" userId="309a6d6f-bb40-4303-901a-39193b5a1e0b" providerId="ADAL" clId="{37EED031-E5A3-4AF9-A754-9A5B0D9C5EA6}" dt="2025-02-19T22:46:44.713" v="677" actId="26606"/>
          <ac:spMkLst>
            <pc:docMk/>
            <pc:sldMk cId="2199367571" sldId="297"/>
            <ac:spMk id="4" creationId="{E17E1DA4-8B12-9BB3-8C8E-36464559FD14}"/>
          </ac:spMkLst>
        </pc:spChg>
        <pc:spChg chg="add mod">
          <ac:chgData name="Elaine Placido" userId="309a6d6f-bb40-4303-901a-39193b5a1e0b" providerId="ADAL" clId="{37EED031-E5A3-4AF9-A754-9A5B0D9C5EA6}" dt="2025-02-20T00:08:25.451" v="5153" actId="20577"/>
          <ac:spMkLst>
            <pc:docMk/>
            <pc:sldMk cId="2199367571" sldId="297"/>
            <ac:spMk id="6" creationId="{02701B52-36DC-2F91-152C-9CE78D285416}"/>
          </ac:spMkLst>
        </pc:spChg>
        <pc:graphicFrameChg chg="add mod modGraphic">
          <ac:chgData name="Elaine Placido" userId="309a6d6f-bb40-4303-901a-39193b5a1e0b" providerId="ADAL" clId="{37EED031-E5A3-4AF9-A754-9A5B0D9C5EA6}" dt="2025-02-20T00:06:23.791" v="4971" actId="1076"/>
          <ac:graphicFrameMkLst>
            <pc:docMk/>
            <pc:sldMk cId="2199367571" sldId="297"/>
            <ac:graphicFrameMk id="5" creationId="{BEB15E6F-289F-3E22-C0EC-EDAE70A6C7F2}"/>
          </ac:graphicFrameMkLst>
        </pc:graphicFrameChg>
      </pc:sldChg>
      <pc:sldChg chg="addSp delSp modSp new mod modClrScheme chgLayout">
        <pc:chgData name="Elaine Placido" userId="309a6d6f-bb40-4303-901a-39193b5a1e0b" providerId="ADAL" clId="{37EED031-E5A3-4AF9-A754-9A5B0D9C5EA6}" dt="2025-02-19T22:48:13.499" v="693"/>
        <pc:sldMkLst>
          <pc:docMk/>
          <pc:sldMk cId="3507367571" sldId="298"/>
        </pc:sldMkLst>
        <pc:spChg chg="del mod ord">
          <ac:chgData name="Elaine Placido" userId="309a6d6f-bb40-4303-901a-39193b5a1e0b" providerId="ADAL" clId="{37EED031-E5A3-4AF9-A754-9A5B0D9C5EA6}" dt="2025-02-19T22:47:35.299" v="683" actId="700"/>
          <ac:spMkLst>
            <pc:docMk/>
            <pc:sldMk cId="3507367571" sldId="298"/>
            <ac:spMk id="2" creationId="{362041D5-A979-B207-7E36-E0C0AA49CE77}"/>
          </ac:spMkLst>
        </pc:spChg>
        <pc:spChg chg="del mod ord">
          <ac:chgData name="Elaine Placido" userId="309a6d6f-bb40-4303-901a-39193b5a1e0b" providerId="ADAL" clId="{37EED031-E5A3-4AF9-A754-9A5B0D9C5EA6}" dt="2025-02-19T22:47:35.299" v="683" actId="700"/>
          <ac:spMkLst>
            <pc:docMk/>
            <pc:sldMk cId="3507367571" sldId="298"/>
            <ac:spMk id="3" creationId="{1AF2DF8C-A185-23BC-DF8F-99B2BDBA3B77}"/>
          </ac:spMkLst>
        </pc:spChg>
        <pc:spChg chg="del">
          <ac:chgData name="Elaine Placido" userId="309a6d6f-bb40-4303-901a-39193b5a1e0b" providerId="ADAL" clId="{37EED031-E5A3-4AF9-A754-9A5B0D9C5EA6}" dt="2025-02-19T22:47:35.299" v="683" actId="700"/>
          <ac:spMkLst>
            <pc:docMk/>
            <pc:sldMk cId="3507367571" sldId="298"/>
            <ac:spMk id="4" creationId="{19303801-919A-39BC-B112-8E9022D48A26}"/>
          </ac:spMkLst>
        </pc:spChg>
        <pc:spChg chg="mod ord">
          <ac:chgData name="Elaine Placido" userId="309a6d6f-bb40-4303-901a-39193b5a1e0b" providerId="ADAL" clId="{37EED031-E5A3-4AF9-A754-9A5B0D9C5EA6}" dt="2025-02-19T22:47:35.299" v="683" actId="700"/>
          <ac:spMkLst>
            <pc:docMk/>
            <pc:sldMk cId="3507367571" sldId="298"/>
            <ac:spMk id="5" creationId="{EB01E160-1793-F6C1-1B1E-A4B4B79C9017}"/>
          </ac:spMkLst>
        </pc:spChg>
        <pc:spChg chg="add mod ord">
          <ac:chgData name="Elaine Placido" userId="309a6d6f-bb40-4303-901a-39193b5a1e0b" providerId="ADAL" clId="{37EED031-E5A3-4AF9-A754-9A5B0D9C5EA6}" dt="2025-02-19T22:47:42.982" v="692" actId="20577"/>
          <ac:spMkLst>
            <pc:docMk/>
            <pc:sldMk cId="3507367571" sldId="298"/>
            <ac:spMk id="6" creationId="{A9C91343-836C-80D9-D352-744EF8698A86}"/>
          </ac:spMkLst>
        </pc:spChg>
        <pc:spChg chg="add del mod ord">
          <ac:chgData name="Elaine Placido" userId="309a6d6f-bb40-4303-901a-39193b5a1e0b" providerId="ADAL" clId="{37EED031-E5A3-4AF9-A754-9A5B0D9C5EA6}" dt="2025-02-19T22:48:13.499" v="693"/>
          <ac:spMkLst>
            <pc:docMk/>
            <pc:sldMk cId="3507367571" sldId="298"/>
            <ac:spMk id="7" creationId="{3FD0AC35-8439-B448-21F4-5508E8C3FB94}"/>
          </ac:spMkLst>
        </pc:spChg>
        <pc:graphicFrameChg chg="add mod">
          <ac:chgData name="Elaine Placido" userId="309a6d6f-bb40-4303-901a-39193b5a1e0b" providerId="ADAL" clId="{37EED031-E5A3-4AF9-A754-9A5B0D9C5EA6}" dt="2025-02-19T22:48:13.499" v="693"/>
          <ac:graphicFrameMkLst>
            <pc:docMk/>
            <pc:sldMk cId="3507367571" sldId="298"/>
            <ac:graphicFrameMk id="8" creationId="{A00EDD55-1A5E-ACA8-07B8-B0DE31FB209F}"/>
          </ac:graphicFrameMkLst>
        </pc:graphicFrameChg>
      </pc:sldChg>
      <pc:sldChg chg="addSp delSp modSp new mod">
        <pc:chgData name="Elaine Placido" userId="309a6d6f-bb40-4303-901a-39193b5a1e0b" providerId="ADAL" clId="{37EED031-E5A3-4AF9-A754-9A5B0D9C5EA6}" dt="2025-02-19T22:50:07.973" v="708"/>
        <pc:sldMkLst>
          <pc:docMk/>
          <pc:sldMk cId="678348500" sldId="299"/>
        </pc:sldMkLst>
        <pc:spChg chg="mod">
          <ac:chgData name="Elaine Placido" userId="309a6d6f-bb40-4303-901a-39193b5a1e0b" providerId="ADAL" clId="{37EED031-E5A3-4AF9-A754-9A5B0D9C5EA6}" dt="2025-02-19T22:49:17.094" v="703" actId="20577"/>
          <ac:spMkLst>
            <pc:docMk/>
            <pc:sldMk cId="678348500" sldId="299"/>
            <ac:spMk id="2" creationId="{43FC823D-71F2-FF49-205B-AC2B970E1BCE}"/>
          </ac:spMkLst>
        </pc:spChg>
        <pc:spChg chg="add del">
          <ac:chgData name="Elaine Placido" userId="309a6d6f-bb40-4303-901a-39193b5a1e0b" providerId="ADAL" clId="{37EED031-E5A3-4AF9-A754-9A5B0D9C5EA6}" dt="2025-02-19T22:49:44.385" v="706"/>
          <ac:spMkLst>
            <pc:docMk/>
            <pc:sldMk cId="678348500" sldId="299"/>
            <ac:spMk id="3" creationId="{BA4FEA6C-493D-6DA5-05FE-9B7A8DA7B717}"/>
          </ac:spMkLst>
        </pc:spChg>
        <pc:spChg chg="add del mod">
          <ac:chgData name="Elaine Placido" userId="309a6d6f-bb40-4303-901a-39193b5a1e0b" providerId="ADAL" clId="{37EED031-E5A3-4AF9-A754-9A5B0D9C5EA6}" dt="2025-02-19T22:50:07.973" v="708"/>
          <ac:spMkLst>
            <pc:docMk/>
            <pc:sldMk cId="678348500" sldId="299"/>
            <ac:spMk id="7" creationId="{9EF39EBA-8F95-ED86-28A5-35A466788E68}"/>
          </ac:spMkLst>
        </pc:spChg>
        <pc:graphicFrameChg chg="add del mod">
          <ac:chgData name="Elaine Placido" userId="309a6d6f-bb40-4303-901a-39193b5a1e0b" providerId="ADAL" clId="{37EED031-E5A3-4AF9-A754-9A5B0D9C5EA6}" dt="2025-02-19T22:49:48.315" v="707" actId="21"/>
          <ac:graphicFrameMkLst>
            <pc:docMk/>
            <pc:sldMk cId="678348500" sldId="299"/>
            <ac:graphicFrameMk id="5" creationId="{778824D6-6737-914F-1FA4-30F5C24DBA3B}"/>
          </ac:graphicFrameMkLst>
        </pc:graphicFrameChg>
        <pc:graphicFrameChg chg="add mod">
          <ac:chgData name="Elaine Placido" userId="309a6d6f-bb40-4303-901a-39193b5a1e0b" providerId="ADAL" clId="{37EED031-E5A3-4AF9-A754-9A5B0D9C5EA6}" dt="2025-02-19T22:50:07.973" v="708"/>
          <ac:graphicFrameMkLst>
            <pc:docMk/>
            <pc:sldMk cId="678348500" sldId="299"/>
            <ac:graphicFrameMk id="8" creationId="{C08A3609-501D-4516-0E88-3CF24659A7F1}"/>
          </ac:graphicFrameMkLst>
        </pc:graphicFrameChg>
      </pc:sldChg>
      <pc:sldChg chg="addSp delSp modSp new mod">
        <pc:chgData name="Elaine Placido" userId="309a6d6f-bb40-4303-901a-39193b5a1e0b" providerId="ADAL" clId="{37EED031-E5A3-4AF9-A754-9A5B0D9C5EA6}" dt="2025-02-19T22:50:33.107" v="719"/>
        <pc:sldMkLst>
          <pc:docMk/>
          <pc:sldMk cId="1082549536" sldId="300"/>
        </pc:sldMkLst>
        <pc:spChg chg="mod">
          <ac:chgData name="Elaine Placido" userId="309a6d6f-bb40-4303-901a-39193b5a1e0b" providerId="ADAL" clId="{37EED031-E5A3-4AF9-A754-9A5B0D9C5EA6}" dt="2025-02-19T22:50:21.658" v="718" actId="20577"/>
          <ac:spMkLst>
            <pc:docMk/>
            <pc:sldMk cId="1082549536" sldId="300"/>
            <ac:spMk id="2" creationId="{00393850-DB8A-D917-7653-739821B1B927}"/>
          </ac:spMkLst>
        </pc:spChg>
        <pc:spChg chg="del">
          <ac:chgData name="Elaine Placido" userId="309a6d6f-bb40-4303-901a-39193b5a1e0b" providerId="ADAL" clId="{37EED031-E5A3-4AF9-A754-9A5B0D9C5EA6}" dt="2025-02-19T22:50:33.107" v="719"/>
          <ac:spMkLst>
            <pc:docMk/>
            <pc:sldMk cId="1082549536" sldId="300"/>
            <ac:spMk id="3" creationId="{9D787EEE-1556-2C29-0300-8B373823ACF5}"/>
          </ac:spMkLst>
        </pc:spChg>
        <pc:graphicFrameChg chg="add mod">
          <ac:chgData name="Elaine Placido" userId="309a6d6f-bb40-4303-901a-39193b5a1e0b" providerId="ADAL" clId="{37EED031-E5A3-4AF9-A754-9A5B0D9C5EA6}" dt="2025-02-19T22:50:33.107" v="719"/>
          <ac:graphicFrameMkLst>
            <pc:docMk/>
            <pc:sldMk cId="1082549536" sldId="300"/>
            <ac:graphicFrameMk id="5" creationId="{8BF323DF-CE8B-D610-066A-EA0FBB228B73}"/>
          </ac:graphicFrameMkLst>
        </pc:graphicFrameChg>
      </pc:sldChg>
      <pc:sldChg chg="addSp delSp modSp new mod">
        <pc:chgData name="Elaine Placido" userId="309a6d6f-bb40-4303-901a-39193b5a1e0b" providerId="ADAL" clId="{37EED031-E5A3-4AF9-A754-9A5B0D9C5EA6}" dt="2025-02-19T22:51:07.552" v="730"/>
        <pc:sldMkLst>
          <pc:docMk/>
          <pc:sldMk cId="2265576177" sldId="301"/>
        </pc:sldMkLst>
        <pc:spChg chg="mod">
          <ac:chgData name="Elaine Placido" userId="309a6d6f-bb40-4303-901a-39193b5a1e0b" providerId="ADAL" clId="{37EED031-E5A3-4AF9-A754-9A5B0D9C5EA6}" dt="2025-02-19T22:50:54.501" v="729" actId="20577"/>
          <ac:spMkLst>
            <pc:docMk/>
            <pc:sldMk cId="2265576177" sldId="301"/>
            <ac:spMk id="2" creationId="{6BEC5ED3-6AE5-EEC7-3ECD-04AA7BF33709}"/>
          </ac:spMkLst>
        </pc:spChg>
        <pc:spChg chg="del">
          <ac:chgData name="Elaine Placido" userId="309a6d6f-bb40-4303-901a-39193b5a1e0b" providerId="ADAL" clId="{37EED031-E5A3-4AF9-A754-9A5B0D9C5EA6}" dt="2025-02-19T22:51:07.552" v="730"/>
          <ac:spMkLst>
            <pc:docMk/>
            <pc:sldMk cId="2265576177" sldId="301"/>
            <ac:spMk id="3" creationId="{7CDFF979-377C-93B8-E965-739D3A7D96A9}"/>
          </ac:spMkLst>
        </pc:spChg>
        <pc:graphicFrameChg chg="add mod">
          <ac:chgData name="Elaine Placido" userId="309a6d6f-bb40-4303-901a-39193b5a1e0b" providerId="ADAL" clId="{37EED031-E5A3-4AF9-A754-9A5B0D9C5EA6}" dt="2025-02-19T22:51:07.552" v="730"/>
          <ac:graphicFrameMkLst>
            <pc:docMk/>
            <pc:sldMk cId="2265576177" sldId="301"/>
            <ac:graphicFrameMk id="5" creationId="{AEA7513C-9C06-F157-D6BA-539D11E0914E}"/>
          </ac:graphicFrameMkLst>
        </pc:graphicFrameChg>
      </pc:sldChg>
      <pc:sldChg chg="addSp delSp modSp new mod">
        <pc:chgData name="Elaine Placido" userId="309a6d6f-bb40-4303-901a-39193b5a1e0b" providerId="ADAL" clId="{37EED031-E5A3-4AF9-A754-9A5B0D9C5EA6}" dt="2025-02-19T22:51:34.949" v="741"/>
        <pc:sldMkLst>
          <pc:docMk/>
          <pc:sldMk cId="3576330" sldId="302"/>
        </pc:sldMkLst>
        <pc:spChg chg="mod">
          <ac:chgData name="Elaine Placido" userId="309a6d6f-bb40-4303-901a-39193b5a1e0b" providerId="ADAL" clId="{37EED031-E5A3-4AF9-A754-9A5B0D9C5EA6}" dt="2025-02-19T22:51:24.273" v="740" actId="20577"/>
          <ac:spMkLst>
            <pc:docMk/>
            <pc:sldMk cId="3576330" sldId="302"/>
            <ac:spMk id="2" creationId="{FDE285C4-F53A-995D-071B-82F4CAD2A0FE}"/>
          </ac:spMkLst>
        </pc:spChg>
        <pc:spChg chg="del">
          <ac:chgData name="Elaine Placido" userId="309a6d6f-bb40-4303-901a-39193b5a1e0b" providerId="ADAL" clId="{37EED031-E5A3-4AF9-A754-9A5B0D9C5EA6}" dt="2025-02-19T22:51:34.949" v="741"/>
          <ac:spMkLst>
            <pc:docMk/>
            <pc:sldMk cId="3576330" sldId="302"/>
            <ac:spMk id="3" creationId="{DCD3A0A0-33C1-7F97-ADFA-E8C15DCB803E}"/>
          </ac:spMkLst>
        </pc:spChg>
        <pc:graphicFrameChg chg="add mod">
          <ac:chgData name="Elaine Placido" userId="309a6d6f-bb40-4303-901a-39193b5a1e0b" providerId="ADAL" clId="{37EED031-E5A3-4AF9-A754-9A5B0D9C5EA6}" dt="2025-02-19T22:51:34.949" v="741"/>
          <ac:graphicFrameMkLst>
            <pc:docMk/>
            <pc:sldMk cId="3576330" sldId="302"/>
            <ac:graphicFrameMk id="5" creationId="{2B9F55A1-57AE-13C3-CE86-CCE258D8D65F}"/>
          </ac:graphicFrameMkLst>
        </pc:graphicFrameChg>
      </pc:sldChg>
      <pc:sldChg chg="addSp delSp modSp new mod">
        <pc:chgData name="Elaine Placido" userId="309a6d6f-bb40-4303-901a-39193b5a1e0b" providerId="ADAL" clId="{37EED031-E5A3-4AF9-A754-9A5B0D9C5EA6}" dt="2025-02-19T22:52:50.588" v="759" actId="1076"/>
        <pc:sldMkLst>
          <pc:docMk/>
          <pc:sldMk cId="3963432878" sldId="303"/>
        </pc:sldMkLst>
        <pc:spChg chg="mod">
          <ac:chgData name="Elaine Placido" userId="309a6d6f-bb40-4303-901a-39193b5a1e0b" providerId="ADAL" clId="{37EED031-E5A3-4AF9-A754-9A5B0D9C5EA6}" dt="2025-02-19T22:51:39.553" v="752" actId="20577"/>
          <ac:spMkLst>
            <pc:docMk/>
            <pc:sldMk cId="3963432878" sldId="303"/>
            <ac:spMk id="2" creationId="{EF23E2D7-061B-0009-B2C2-97FAA9941129}"/>
          </ac:spMkLst>
        </pc:spChg>
        <pc:spChg chg="del">
          <ac:chgData name="Elaine Placido" userId="309a6d6f-bb40-4303-901a-39193b5a1e0b" providerId="ADAL" clId="{37EED031-E5A3-4AF9-A754-9A5B0D9C5EA6}" dt="2025-02-19T22:51:55.696" v="753"/>
          <ac:spMkLst>
            <pc:docMk/>
            <pc:sldMk cId="3963432878" sldId="303"/>
            <ac:spMk id="3" creationId="{983102E5-705E-A2D4-6F14-2DB048C5D1AC}"/>
          </ac:spMkLst>
        </pc:spChg>
        <pc:graphicFrameChg chg="add mod modGraphic">
          <ac:chgData name="Elaine Placido" userId="309a6d6f-bb40-4303-901a-39193b5a1e0b" providerId="ADAL" clId="{37EED031-E5A3-4AF9-A754-9A5B0D9C5EA6}" dt="2025-02-19T22:52:50.588" v="759" actId="1076"/>
          <ac:graphicFrameMkLst>
            <pc:docMk/>
            <pc:sldMk cId="3963432878" sldId="303"/>
            <ac:graphicFrameMk id="5" creationId="{7FB693A2-60EE-9331-BA48-18B09F18962A}"/>
          </ac:graphicFrameMkLst>
        </pc:graphicFrameChg>
      </pc:sldChg>
      <pc:sldChg chg="addSp delSp modSp new mod">
        <pc:chgData name="Elaine Placido" userId="309a6d6f-bb40-4303-901a-39193b5a1e0b" providerId="ADAL" clId="{37EED031-E5A3-4AF9-A754-9A5B0D9C5EA6}" dt="2025-02-19T22:53:31.691" v="779" actId="1076"/>
        <pc:sldMkLst>
          <pc:docMk/>
          <pc:sldMk cId="2027647865" sldId="304"/>
        </pc:sldMkLst>
        <pc:spChg chg="mod">
          <ac:chgData name="Elaine Placido" userId="309a6d6f-bb40-4303-901a-39193b5a1e0b" providerId="ADAL" clId="{37EED031-E5A3-4AF9-A754-9A5B0D9C5EA6}" dt="2025-02-19T22:53:08.496" v="774" actId="20577"/>
          <ac:spMkLst>
            <pc:docMk/>
            <pc:sldMk cId="2027647865" sldId="304"/>
            <ac:spMk id="2" creationId="{D88935B7-5BD2-B391-8282-1567D7EB36F3}"/>
          </ac:spMkLst>
        </pc:spChg>
        <pc:spChg chg="del">
          <ac:chgData name="Elaine Placido" userId="309a6d6f-bb40-4303-901a-39193b5a1e0b" providerId="ADAL" clId="{37EED031-E5A3-4AF9-A754-9A5B0D9C5EA6}" dt="2025-02-19T22:53:20.824" v="775"/>
          <ac:spMkLst>
            <pc:docMk/>
            <pc:sldMk cId="2027647865" sldId="304"/>
            <ac:spMk id="3" creationId="{7793CE03-F82A-17AF-3ECE-D6DB3BE23649}"/>
          </ac:spMkLst>
        </pc:spChg>
        <pc:graphicFrameChg chg="add mod modGraphic">
          <ac:chgData name="Elaine Placido" userId="309a6d6f-bb40-4303-901a-39193b5a1e0b" providerId="ADAL" clId="{37EED031-E5A3-4AF9-A754-9A5B0D9C5EA6}" dt="2025-02-19T22:53:31.691" v="779" actId="1076"/>
          <ac:graphicFrameMkLst>
            <pc:docMk/>
            <pc:sldMk cId="2027647865" sldId="304"/>
            <ac:graphicFrameMk id="5" creationId="{4CA3B633-415E-1A77-7263-D4C64F0DC7FE}"/>
          </ac:graphicFrameMkLst>
        </pc:graphicFrameChg>
      </pc:sldChg>
      <pc:sldChg chg="addSp delSp modSp new mod">
        <pc:chgData name="Elaine Placido" userId="309a6d6f-bb40-4303-901a-39193b5a1e0b" providerId="ADAL" clId="{37EED031-E5A3-4AF9-A754-9A5B0D9C5EA6}" dt="2025-02-19T22:54:35.098" v="799" actId="255"/>
        <pc:sldMkLst>
          <pc:docMk/>
          <pc:sldMk cId="2292590800" sldId="305"/>
        </pc:sldMkLst>
        <pc:spChg chg="mod">
          <ac:chgData name="Elaine Placido" userId="309a6d6f-bb40-4303-901a-39193b5a1e0b" providerId="ADAL" clId="{37EED031-E5A3-4AF9-A754-9A5B0D9C5EA6}" dt="2025-02-19T22:53:43.834" v="790" actId="20577"/>
          <ac:spMkLst>
            <pc:docMk/>
            <pc:sldMk cId="2292590800" sldId="305"/>
            <ac:spMk id="2" creationId="{749F64D6-C406-412A-9666-15318CF9EA22}"/>
          </ac:spMkLst>
        </pc:spChg>
        <pc:spChg chg="del">
          <ac:chgData name="Elaine Placido" userId="309a6d6f-bb40-4303-901a-39193b5a1e0b" providerId="ADAL" clId="{37EED031-E5A3-4AF9-A754-9A5B0D9C5EA6}" dt="2025-02-19T22:53:54.024" v="791"/>
          <ac:spMkLst>
            <pc:docMk/>
            <pc:sldMk cId="2292590800" sldId="305"/>
            <ac:spMk id="3" creationId="{547285A3-7B0D-69CE-069F-3CCC8EEC353C}"/>
          </ac:spMkLst>
        </pc:spChg>
        <pc:graphicFrameChg chg="add mod modGraphic">
          <ac:chgData name="Elaine Placido" userId="309a6d6f-bb40-4303-901a-39193b5a1e0b" providerId="ADAL" clId="{37EED031-E5A3-4AF9-A754-9A5B0D9C5EA6}" dt="2025-02-19T22:54:35.098" v="799" actId="255"/>
          <ac:graphicFrameMkLst>
            <pc:docMk/>
            <pc:sldMk cId="2292590800" sldId="305"/>
            <ac:graphicFrameMk id="5" creationId="{74212E7F-8F2E-0820-ABAB-96BBFAD77ED9}"/>
          </ac:graphicFrameMkLst>
        </pc:graphicFrameChg>
      </pc:sldChg>
      <pc:sldChg chg="addSp delSp modSp new mod">
        <pc:chgData name="Elaine Placido" userId="309a6d6f-bb40-4303-901a-39193b5a1e0b" providerId="ADAL" clId="{37EED031-E5A3-4AF9-A754-9A5B0D9C5EA6}" dt="2025-02-19T22:55:21.183" v="814" actId="255"/>
        <pc:sldMkLst>
          <pc:docMk/>
          <pc:sldMk cId="4068210315" sldId="306"/>
        </pc:sldMkLst>
        <pc:spChg chg="mod">
          <ac:chgData name="Elaine Placido" userId="309a6d6f-bb40-4303-901a-39193b5a1e0b" providerId="ADAL" clId="{37EED031-E5A3-4AF9-A754-9A5B0D9C5EA6}" dt="2025-02-19T22:54:43.175" v="810" actId="20577"/>
          <ac:spMkLst>
            <pc:docMk/>
            <pc:sldMk cId="4068210315" sldId="306"/>
            <ac:spMk id="2" creationId="{7C25297F-A88C-1C3D-4228-D936B6869BC7}"/>
          </ac:spMkLst>
        </pc:spChg>
        <pc:spChg chg="del">
          <ac:chgData name="Elaine Placido" userId="309a6d6f-bb40-4303-901a-39193b5a1e0b" providerId="ADAL" clId="{37EED031-E5A3-4AF9-A754-9A5B0D9C5EA6}" dt="2025-02-19T22:55:02.116" v="811"/>
          <ac:spMkLst>
            <pc:docMk/>
            <pc:sldMk cId="4068210315" sldId="306"/>
            <ac:spMk id="3" creationId="{A5DAB727-EF71-8B44-E9DB-B6D6CBB1CD46}"/>
          </ac:spMkLst>
        </pc:spChg>
        <pc:graphicFrameChg chg="add mod modGraphic">
          <ac:chgData name="Elaine Placido" userId="309a6d6f-bb40-4303-901a-39193b5a1e0b" providerId="ADAL" clId="{37EED031-E5A3-4AF9-A754-9A5B0D9C5EA6}" dt="2025-02-19T22:55:21.183" v="814" actId="255"/>
          <ac:graphicFrameMkLst>
            <pc:docMk/>
            <pc:sldMk cId="4068210315" sldId="306"/>
            <ac:graphicFrameMk id="5" creationId="{BEE56D4F-36B9-30F1-01C2-ED0EBE91E12F}"/>
          </ac:graphicFrameMkLst>
        </pc:graphicFrameChg>
      </pc:sldChg>
      <pc:sldChg chg="addSp delSp modSp new mod">
        <pc:chgData name="Elaine Placido" userId="309a6d6f-bb40-4303-901a-39193b5a1e0b" providerId="ADAL" clId="{37EED031-E5A3-4AF9-A754-9A5B0D9C5EA6}" dt="2025-02-19T22:56:04.975" v="828" actId="255"/>
        <pc:sldMkLst>
          <pc:docMk/>
          <pc:sldMk cId="1118478091" sldId="307"/>
        </pc:sldMkLst>
        <pc:spChg chg="mod">
          <ac:chgData name="Elaine Placido" userId="309a6d6f-bb40-4303-901a-39193b5a1e0b" providerId="ADAL" clId="{37EED031-E5A3-4AF9-A754-9A5B0D9C5EA6}" dt="2025-02-19T22:55:27.722" v="825" actId="20577"/>
          <ac:spMkLst>
            <pc:docMk/>
            <pc:sldMk cId="1118478091" sldId="307"/>
            <ac:spMk id="2" creationId="{7FFABCDE-D24C-CD00-30AB-8D054CB8B4CC}"/>
          </ac:spMkLst>
        </pc:spChg>
        <pc:spChg chg="del">
          <ac:chgData name="Elaine Placido" userId="309a6d6f-bb40-4303-901a-39193b5a1e0b" providerId="ADAL" clId="{37EED031-E5A3-4AF9-A754-9A5B0D9C5EA6}" dt="2025-02-19T22:55:40.207" v="826"/>
          <ac:spMkLst>
            <pc:docMk/>
            <pc:sldMk cId="1118478091" sldId="307"/>
            <ac:spMk id="3" creationId="{37449D50-39BF-EAE3-5F72-82B90641A716}"/>
          </ac:spMkLst>
        </pc:spChg>
        <pc:graphicFrameChg chg="add mod modGraphic">
          <ac:chgData name="Elaine Placido" userId="309a6d6f-bb40-4303-901a-39193b5a1e0b" providerId="ADAL" clId="{37EED031-E5A3-4AF9-A754-9A5B0D9C5EA6}" dt="2025-02-19T22:56:04.975" v="828" actId="255"/>
          <ac:graphicFrameMkLst>
            <pc:docMk/>
            <pc:sldMk cId="1118478091" sldId="307"/>
            <ac:graphicFrameMk id="5" creationId="{AD83A750-656A-C239-67B2-C7A62D2B5FC3}"/>
          </ac:graphicFrameMkLst>
        </pc:graphicFrameChg>
      </pc:sldChg>
      <pc:sldChg chg="addSp delSp modSp new mod">
        <pc:chgData name="Elaine Placido" userId="309a6d6f-bb40-4303-901a-39193b5a1e0b" providerId="ADAL" clId="{37EED031-E5A3-4AF9-A754-9A5B0D9C5EA6}" dt="2025-02-19T22:56:45.940" v="852" actId="255"/>
        <pc:sldMkLst>
          <pc:docMk/>
          <pc:sldMk cId="377445631" sldId="308"/>
        </pc:sldMkLst>
        <pc:spChg chg="mod">
          <ac:chgData name="Elaine Placido" userId="309a6d6f-bb40-4303-901a-39193b5a1e0b" providerId="ADAL" clId="{37EED031-E5A3-4AF9-A754-9A5B0D9C5EA6}" dt="2025-02-19T22:56:13.830" v="847" actId="20577"/>
          <ac:spMkLst>
            <pc:docMk/>
            <pc:sldMk cId="377445631" sldId="308"/>
            <ac:spMk id="2" creationId="{6B01672D-4CEF-9822-9E1A-6DE66EABE784}"/>
          </ac:spMkLst>
        </pc:spChg>
        <pc:spChg chg="del">
          <ac:chgData name="Elaine Placido" userId="309a6d6f-bb40-4303-901a-39193b5a1e0b" providerId="ADAL" clId="{37EED031-E5A3-4AF9-A754-9A5B0D9C5EA6}" dt="2025-02-19T22:56:27.160" v="848"/>
          <ac:spMkLst>
            <pc:docMk/>
            <pc:sldMk cId="377445631" sldId="308"/>
            <ac:spMk id="3" creationId="{8FDAD9C5-4BFE-50E8-090F-141174A279F9}"/>
          </ac:spMkLst>
        </pc:spChg>
        <pc:graphicFrameChg chg="add mod modGraphic">
          <ac:chgData name="Elaine Placido" userId="309a6d6f-bb40-4303-901a-39193b5a1e0b" providerId="ADAL" clId="{37EED031-E5A3-4AF9-A754-9A5B0D9C5EA6}" dt="2025-02-19T22:56:45.940" v="852" actId="255"/>
          <ac:graphicFrameMkLst>
            <pc:docMk/>
            <pc:sldMk cId="377445631" sldId="308"/>
            <ac:graphicFrameMk id="5" creationId="{5186AF71-EADA-2314-FA23-8EE94FB344CB}"/>
          </ac:graphicFrameMkLst>
        </pc:graphicFrameChg>
      </pc:sldChg>
      <pc:sldChg chg="addSp delSp modSp new mod">
        <pc:chgData name="Elaine Placido" userId="309a6d6f-bb40-4303-901a-39193b5a1e0b" providerId="ADAL" clId="{37EED031-E5A3-4AF9-A754-9A5B0D9C5EA6}" dt="2025-02-19T22:57:21.260" v="867" actId="255"/>
        <pc:sldMkLst>
          <pc:docMk/>
          <pc:sldMk cId="3938641952" sldId="309"/>
        </pc:sldMkLst>
        <pc:spChg chg="mod">
          <ac:chgData name="Elaine Placido" userId="309a6d6f-bb40-4303-901a-39193b5a1e0b" providerId="ADAL" clId="{37EED031-E5A3-4AF9-A754-9A5B0D9C5EA6}" dt="2025-02-19T22:56:54.473" v="863" actId="20577"/>
          <ac:spMkLst>
            <pc:docMk/>
            <pc:sldMk cId="3938641952" sldId="309"/>
            <ac:spMk id="2" creationId="{38E9ECCB-0898-2A09-0597-7687629AC063}"/>
          </ac:spMkLst>
        </pc:spChg>
        <pc:spChg chg="del">
          <ac:chgData name="Elaine Placido" userId="309a6d6f-bb40-4303-901a-39193b5a1e0b" providerId="ADAL" clId="{37EED031-E5A3-4AF9-A754-9A5B0D9C5EA6}" dt="2025-02-19T22:57:07.861" v="864"/>
          <ac:spMkLst>
            <pc:docMk/>
            <pc:sldMk cId="3938641952" sldId="309"/>
            <ac:spMk id="3" creationId="{F075CD53-544C-627A-3797-2D6EBBA67B74}"/>
          </ac:spMkLst>
        </pc:spChg>
        <pc:graphicFrameChg chg="add mod modGraphic">
          <ac:chgData name="Elaine Placido" userId="309a6d6f-bb40-4303-901a-39193b5a1e0b" providerId="ADAL" clId="{37EED031-E5A3-4AF9-A754-9A5B0D9C5EA6}" dt="2025-02-19T22:57:21.260" v="867" actId="255"/>
          <ac:graphicFrameMkLst>
            <pc:docMk/>
            <pc:sldMk cId="3938641952" sldId="309"/>
            <ac:graphicFrameMk id="5" creationId="{C9A9B2C0-B340-CA07-45C9-8E99FAF4024E}"/>
          </ac:graphicFrameMkLst>
        </pc:graphicFrameChg>
      </pc:sldChg>
      <pc:sldChg chg="addSp delSp modSp new mod modClrScheme chgLayout">
        <pc:chgData name="Elaine Placido" userId="309a6d6f-bb40-4303-901a-39193b5a1e0b" providerId="ADAL" clId="{37EED031-E5A3-4AF9-A754-9A5B0D9C5EA6}" dt="2025-02-19T23:07:04.177" v="956" actId="27636"/>
        <pc:sldMkLst>
          <pc:docMk/>
          <pc:sldMk cId="780036820" sldId="310"/>
        </pc:sldMkLst>
        <pc:spChg chg="mod">
          <ac:chgData name="Elaine Placido" userId="309a6d6f-bb40-4303-901a-39193b5a1e0b" providerId="ADAL" clId="{37EED031-E5A3-4AF9-A754-9A5B0D9C5EA6}" dt="2025-02-19T23:06:00.750" v="938" actId="26606"/>
          <ac:spMkLst>
            <pc:docMk/>
            <pc:sldMk cId="780036820" sldId="310"/>
            <ac:spMk id="2" creationId="{DE52D037-8197-C31A-AFCC-30002ABA542B}"/>
          </ac:spMkLst>
        </pc:spChg>
        <pc:spChg chg="mod">
          <ac:chgData name="Elaine Placido" userId="309a6d6f-bb40-4303-901a-39193b5a1e0b" providerId="ADAL" clId="{37EED031-E5A3-4AF9-A754-9A5B0D9C5EA6}" dt="2025-02-19T23:07:04.177" v="956" actId="27636"/>
          <ac:spMkLst>
            <pc:docMk/>
            <pc:sldMk cId="780036820" sldId="310"/>
            <ac:spMk id="3" creationId="{F86C48A0-2A92-77D8-31B3-D947C3E71C80}"/>
          </ac:spMkLst>
        </pc:spChg>
        <pc:spChg chg="mod">
          <ac:chgData name="Elaine Placido" userId="309a6d6f-bb40-4303-901a-39193b5a1e0b" providerId="ADAL" clId="{37EED031-E5A3-4AF9-A754-9A5B0D9C5EA6}" dt="2025-02-19T23:06:00.750" v="938" actId="26606"/>
          <ac:spMkLst>
            <pc:docMk/>
            <pc:sldMk cId="780036820" sldId="310"/>
            <ac:spMk id="4" creationId="{9855834B-1D77-A01E-AEFF-86C675885E72}"/>
          </ac:spMkLst>
        </pc:spChg>
        <pc:picChg chg="add del mod ord">
          <ac:chgData name="Elaine Placido" userId="309a6d6f-bb40-4303-901a-39193b5a1e0b" providerId="ADAL" clId="{37EED031-E5A3-4AF9-A754-9A5B0D9C5EA6}" dt="2025-02-19T23:06:10.432" v="941" actId="21"/>
          <ac:picMkLst>
            <pc:docMk/>
            <pc:sldMk cId="780036820" sldId="310"/>
            <ac:picMk id="5" creationId="{C74A08A8-9FF0-0C01-CB80-BC23CF4E9576}"/>
          </ac:picMkLst>
        </pc:picChg>
        <pc:picChg chg="add mod">
          <ac:chgData name="Elaine Placido" userId="309a6d6f-bb40-4303-901a-39193b5a1e0b" providerId="ADAL" clId="{37EED031-E5A3-4AF9-A754-9A5B0D9C5EA6}" dt="2025-02-19T23:06:33.899" v="948" actId="1076"/>
          <ac:picMkLst>
            <pc:docMk/>
            <pc:sldMk cId="780036820" sldId="310"/>
            <ac:picMk id="6" creationId="{D23CD339-FBB4-CA80-A689-9C60267E9315}"/>
          </ac:picMkLst>
        </pc:picChg>
      </pc:sldChg>
      <pc:sldChg chg="addSp delSp modSp new mod modClrScheme chgLayout">
        <pc:chgData name="Elaine Placido" userId="309a6d6f-bb40-4303-901a-39193b5a1e0b" providerId="ADAL" clId="{37EED031-E5A3-4AF9-A754-9A5B0D9C5EA6}" dt="2025-02-19T23:08:09.458" v="1009" actId="1076"/>
        <pc:sldMkLst>
          <pc:docMk/>
          <pc:sldMk cId="510131936" sldId="311"/>
        </pc:sldMkLst>
        <pc:spChg chg="mod ord">
          <ac:chgData name="Elaine Placido" userId="309a6d6f-bb40-4303-901a-39193b5a1e0b" providerId="ADAL" clId="{37EED031-E5A3-4AF9-A754-9A5B0D9C5EA6}" dt="2025-02-19T23:07:44.505" v="1002" actId="700"/>
          <ac:spMkLst>
            <pc:docMk/>
            <pc:sldMk cId="510131936" sldId="311"/>
            <ac:spMk id="2" creationId="{5E9374E5-436B-A2E7-D04D-BA600BA7A954}"/>
          </ac:spMkLst>
        </pc:spChg>
        <pc:spChg chg="del mod ord">
          <ac:chgData name="Elaine Placido" userId="309a6d6f-bb40-4303-901a-39193b5a1e0b" providerId="ADAL" clId="{37EED031-E5A3-4AF9-A754-9A5B0D9C5EA6}" dt="2025-02-19T23:07:44.505" v="1002" actId="700"/>
          <ac:spMkLst>
            <pc:docMk/>
            <pc:sldMk cId="510131936" sldId="311"/>
            <ac:spMk id="3" creationId="{B9FDE2FB-BDF9-A10A-F58A-DE0A5F491381}"/>
          </ac:spMkLst>
        </pc:spChg>
        <pc:spChg chg="del">
          <ac:chgData name="Elaine Placido" userId="309a6d6f-bb40-4303-901a-39193b5a1e0b" providerId="ADAL" clId="{37EED031-E5A3-4AF9-A754-9A5B0D9C5EA6}" dt="2025-02-19T23:07:44.505" v="1002" actId="700"/>
          <ac:spMkLst>
            <pc:docMk/>
            <pc:sldMk cId="510131936" sldId="311"/>
            <ac:spMk id="4" creationId="{69D96EA4-0671-7162-79F5-33821095B79D}"/>
          </ac:spMkLst>
        </pc:spChg>
        <pc:spChg chg="mod ord">
          <ac:chgData name="Elaine Placido" userId="309a6d6f-bb40-4303-901a-39193b5a1e0b" providerId="ADAL" clId="{37EED031-E5A3-4AF9-A754-9A5B0D9C5EA6}" dt="2025-02-19T23:07:44.505" v="1002" actId="700"/>
          <ac:spMkLst>
            <pc:docMk/>
            <pc:sldMk cId="510131936" sldId="311"/>
            <ac:spMk id="5" creationId="{6A10E461-2907-1C3A-02F8-8461FDDD236A}"/>
          </ac:spMkLst>
        </pc:spChg>
        <pc:spChg chg="add del mod ord">
          <ac:chgData name="Elaine Placido" userId="309a6d6f-bb40-4303-901a-39193b5a1e0b" providerId="ADAL" clId="{37EED031-E5A3-4AF9-A754-9A5B0D9C5EA6}" dt="2025-02-19T23:07:51.654" v="1003"/>
          <ac:spMkLst>
            <pc:docMk/>
            <pc:sldMk cId="510131936" sldId="311"/>
            <ac:spMk id="6" creationId="{00BFFC00-E14B-9E10-F9CB-3564DD331170}"/>
          </ac:spMkLst>
        </pc:spChg>
        <pc:picChg chg="add mod">
          <ac:chgData name="Elaine Placido" userId="309a6d6f-bb40-4303-901a-39193b5a1e0b" providerId="ADAL" clId="{37EED031-E5A3-4AF9-A754-9A5B0D9C5EA6}" dt="2025-02-19T23:08:09.458" v="1009" actId="1076"/>
          <ac:picMkLst>
            <pc:docMk/>
            <pc:sldMk cId="510131936" sldId="311"/>
            <ac:picMk id="7" creationId="{DB8E8184-DC88-B6D2-EB4F-F508DD8FD02C}"/>
          </ac:picMkLst>
        </pc:picChg>
      </pc:sldChg>
      <pc:sldChg chg="modSp new mod">
        <pc:chgData name="Elaine Placido" userId="309a6d6f-bb40-4303-901a-39193b5a1e0b" providerId="ADAL" clId="{37EED031-E5A3-4AF9-A754-9A5B0D9C5EA6}" dt="2025-02-19T23:11:45.514" v="1583" actId="20577"/>
        <pc:sldMkLst>
          <pc:docMk/>
          <pc:sldMk cId="2706421506" sldId="312"/>
        </pc:sldMkLst>
        <pc:spChg chg="mod">
          <ac:chgData name="Elaine Placido" userId="309a6d6f-bb40-4303-901a-39193b5a1e0b" providerId="ADAL" clId="{37EED031-E5A3-4AF9-A754-9A5B0D9C5EA6}" dt="2025-02-19T23:08:43.691" v="1039" actId="20577"/>
          <ac:spMkLst>
            <pc:docMk/>
            <pc:sldMk cId="2706421506" sldId="312"/>
            <ac:spMk id="2" creationId="{B570A099-27EC-B83A-2D15-0B28312A96DA}"/>
          </ac:spMkLst>
        </pc:spChg>
        <pc:spChg chg="mod">
          <ac:chgData name="Elaine Placido" userId="309a6d6f-bb40-4303-901a-39193b5a1e0b" providerId="ADAL" clId="{37EED031-E5A3-4AF9-A754-9A5B0D9C5EA6}" dt="2025-02-19T23:11:45.514" v="1583" actId="20577"/>
          <ac:spMkLst>
            <pc:docMk/>
            <pc:sldMk cId="2706421506" sldId="312"/>
            <ac:spMk id="3" creationId="{F488BEED-EC71-54E8-2269-4AD7FD8B65A7}"/>
          </ac:spMkLst>
        </pc:spChg>
      </pc:sldChg>
      <pc:sldChg chg="addSp delSp modSp new mod">
        <pc:chgData name="Elaine Placido" userId="309a6d6f-bb40-4303-901a-39193b5a1e0b" providerId="ADAL" clId="{37EED031-E5A3-4AF9-A754-9A5B0D9C5EA6}" dt="2025-02-19T23:12:40.977" v="1639" actId="26606"/>
        <pc:sldMkLst>
          <pc:docMk/>
          <pc:sldMk cId="192538292" sldId="313"/>
        </pc:sldMkLst>
        <pc:spChg chg="mod">
          <ac:chgData name="Elaine Placido" userId="309a6d6f-bb40-4303-901a-39193b5a1e0b" providerId="ADAL" clId="{37EED031-E5A3-4AF9-A754-9A5B0D9C5EA6}" dt="2025-02-19T23:12:40.977" v="1639" actId="26606"/>
          <ac:spMkLst>
            <pc:docMk/>
            <pc:sldMk cId="192538292" sldId="313"/>
            <ac:spMk id="2" creationId="{0B299A52-FE12-5F85-91E1-6E7CA4DF73C1}"/>
          </ac:spMkLst>
        </pc:spChg>
        <pc:spChg chg="del mod">
          <ac:chgData name="Elaine Placido" userId="309a6d6f-bb40-4303-901a-39193b5a1e0b" providerId="ADAL" clId="{37EED031-E5A3-4AF9-A754-9A5B0D9C5EA6}" dt="2025-02-19T23:12:40.977" v="1639" actId="26606"/>
          <ac:spMkLst>
            <pc:docMk/>
            <pc:sldMk cId="192538292" sldId="313"/>
            <ac:spMk id="3" creationId="{3B8E297C-4B0A-4D92-0C51-E77DCC003F6E}"/>
          </ac:spMkLst>
        </pc:spChg>
        <pc:spChg chg="mod">
          <ac:chgData name="Elaine Placido" userId="309a6d6f-bb40-4303-901a-39193b5a1e0b" providerId="ADAL" clId="{37EED031-E5A3-4AF9-A754-9A5B0D9C5EA6}" dt="2025-02-19T23:12:40.977" v="1639" actId="26606"/>
          <ac:spMkLst>
            <pc:docMk/>
            <pc:sldMk cId="192538292" sldId="313"/>
            <ac:spMk id="4" creationId="{805C2C9A-CB64-3D3D-3993-09C09E5AE970}"/>
          </ac:spMkLst>
        </pc:spChg>
        <pc:graphicFrameChg chg="add">
          <ac:chgData name="Elaine Placido" userId="309a6d6f-bb40-4303-901a-39193b5a1e0b" providerId="ADAL" clId="{37EED031-E5A3-4AF9-A754-9A5B0D9C5EA6}" dt="2025-02-19T23:12:40.977" v="1639" actId="26606"/>
          <ac:graphicFrameMkLst>
            <pc:docMk/>
            <pc:sldMk cId="192538292" sldId="313"/>
            <ac:graphicFrameMk id="6" creationId="{A36BBF79-6E19-15CC-B224-E871642C6EDA}"/>
          </ac:graphicFrameMkLst>
        </pc:graphicFrameChg>
      </pc:sldChg>
      <pc:sldChg chg="addSp delSp modSp new mod">
        <pc:chgData name="Elaine Placido" userId="309a6d6f-bb40-4303-901a-39193b5a1e0b" providerId="ADAL" clId="{37EED031-E5A3-4AF9-A754-9A5B0D9C5EA6}" dt="2025-02-19T23:15:34.902" v="1854"/>
        <pc:sldMkLst>
          <pc:docMk/>
          <pc:sldMk cId="834557659" sldId="314"/>
        </pc:sldMkLst>
        <pc:spChg chg="mod">
          <ac:chgData name="Elaine Placido" userId="309a6d6f-bb40-4303-901a-39193b5a1e0b" providerId="ADAL" clId="{37EED031-E5A3-4AF9-A754-9A5B0D9C5EA6}" dt="2025-02-19T23:14:57.316" v="1751" actId="26606"/>
          <ac:spMkLst>
            <pc:docMk/>
            <pc:sldMk cId="834557659" sldId="314"/>
            <ac:spMk id="2" creationId="{C2F20BED-B5DF-9B2C-D8FA-DCE97FA8583D}"/>
          </ac:spMkLst>
        </pc:spChg>
        <pc:spChg chg="del mod">
          <ac:chgData name="Elaine Placido" userId="309a6d6f-bb40-4303-901a-39193b5a1e0b" providerId="ADAL" clId="{37EED031-E5A3-4AF9-A754-9A5B0D9C5EA6}" dt="2025-02-19T23:14:57.316" v="1751" actId="26606"/>
          <ac:spMkLst>
            <pc:docMk/>
            <pc:sldMk cId="834557659" sldId="314"/>
            <ac:spMk id="3" creationId="{35BE558C-FC81-BB96-E9D4-7FBB4E3C1CCE}"/>
          </ac:spMkLst>
        </pc:spChg>
        <pc:spChg chg="mod">
          <ac:chgData name="Elaine Placido" userId="309a6d6f-bb40-4303-901a-39193b5a1e0b" providerId="ADAL" clId="{37EED031-E5A3-4AF9-A754-9A5B0D9C5EA6}" dt="2025-02-19T23:14:57.316" v="1751" actId="26606"/>
          <ac:spMkLst>
            <pc:docMk/>
            <pc:sldMk cId="834557659" sldId="314"/>
            <ac:spMk id="4" creationId="{322B5693-2C66-C18B-F9E8-8A30A91CDF9C}"/>
          </ac:spMkLst>
        </pc:spChg>
        <pc:graphicFrameChg chg="add mod">
          <ac:chgData name="Elaine Placido" userId="309a6d6f-bb40-4303-901a-39193b5a1e0b" providerId="ADAL" clId="{37EED031-E5A3-4AF9-A754-9A5B0D9C5EA6}" dt="2025-02-19T23:15:34.902" v="1854"/>
          <ac:graphicFrameMkLst>
            <pc:docMk/>
            <pc:sldMk cId="834557659" sldId="314"/>
            <ac:graphicFrameMk id="6" creationId="{CA4E6ECF-8A5F-55EB-B8D6-4194AE4B6C84}"/>
          </ac:graphicFrameMkLst>
        </pc:graphicFrameChg>
      </pc:sldChg>
      <pc:sldChg chg="addSp delSp modSp new mod">
        <pc:chgData name="Elaine Placido" userId="309a6d6f-bb40-4303-901a-39193b5a1e0b" providerId="ADAL" clId="{37EED031-E5A3-4AF9-A754-9A5B0D9C5EA6}" dt="2025-02-19T23:16:04.293" v="1855" actId="26606"/>
        <pc:sldMkLst>
          <pc:docMk/>
          <pc:sldMk cId="1642437334" sldId="315"/>
        </pc:sldMkLst>
        <pc:spChg chg="mod">
          <ac:chgData name="Elaine Placido" userId="309a6d6f-bb40-4303-901a-39193b5a1e0b" providerId="ADAL" clId="{37EED031-E5A3-4AF9-A754-9A5B0D9C5EA6}" dt="2025-02-19T23:16:04.293" v="1855" actId="26606"/>
          <ac:spMkLst>
            <pc:docMk/>
            <pc:sldMk cId="1642437334" sldId="315"/>
            <ac:spMk id="2" creationId="{5DDA3B3A-62E1-11BD-54C8-7F3F49DB9848}"/>
          </ac:spMkLst>
        </pc:spChg>
        <pc:spChg chg="del mod">
          <ac:chgData name="Elaine Placido" userId="309a6d6f-bb40-4303-901a-39193b5a1e0b" providerId="ADAL" clId="{37EED031-E5A3-4AF9-A754-9A5B0D9C5EA6}" dt="2025-02-19T23:16:04.293" v="1855" actId="26606"/>
          <ac:spMkLst>
            <pc:docMk/>
            <pc:sldMk cId="1642437334" sldId="315"/>
            <ac:spMk id="3" creationId="{637333E2-1D62-3B47-3EBB-7DD2D24FA304}"/>
          </ac:spMkLst>
        </pc:spChg>
        <pc:spChg chg="mod">
          <ac:chgData name="Elaine Placido" userId="309a6d6f-bb40-4303-901a-39193b5a1e0b" providerId="ADAL" clId="{37EED031-E5A3-4AF9-A754-9A5B0D9C5EA6}" dt="2025-02-19T23:16:04.293" v="1855" actId="26606"/>
          <ac:spMkLst>
            <pc:docMk/>
            <pc:sldMk cId="1642437334" sldId="315"/>
            <ac:spMk id="4" creationId="{6EFD591F-B95D-7007-FFD4-6A70004C7B32}"/>
          </ac:spMkLst>
        </pc:spChg>
        <pc:graphicFrameChg chg="add">
          <ac:chgData name="Elaine Placido" userId="309a6d6f-bb40-4303-901a-39193b5a1e0b" providerId="ADAL" clId="{37EED031-E5A3-4AF9-A754-9A5B0D9C5EA6}" dt="2025-02-19T23:16:04.293" v="1855" actId="26606"/>
          <ac:graphicFrameMkLst>
            <pc:docMk/>
            <pc:sldMk cId="1642437334" sldId="315"/>
            <ac:graphicFrameMk id="6" creationId="{D11E6EFA-568D-8A1C-4855-4CA511B56A49}"/>
          </ac:graphicFrameMkLst>
        </pc:graphicFrameChg>
      </pc:sldChg>
      <pc:sldChg chg="addSp delSp modSp new mod">
        <pc:chgData name="Elaine Placido" userId="309a6d6f-bb40-4303-901a-39193b5a1e0b" providerId="ADAL" clId="{37EED031-E5A3-4AF9-A754-9A5B0D9C5EA6}" dt="2025-02-19T23:17:48.804" v="1938" actId="14100"/>
        <pc:sldMkLst>
          <pc:docMk/>
          <pc:sldMk cId="2240274017" sldId="316"/>
        </pc:sldMkLst>
        <pc:spChg chg="mod">
          <ac:chgData name="Elaine Placido" userId="309a6d6f-bb40-4303-901a-39193b5a1e0b" providerId="ADAL" clId="{37EED031-E5A3-4AF9-A754-9A5B0D9C5EA6}" dt="2025-02-19T23:16:40.760" v="1930" actId="20577"/>
          <ac:spMkLst>
            <pc:docMk/>
            <pc:sldMk cId="2240274017" sldId="316"/>
            <ac:spMk id="2" creationId="{69184FAA-EB4A-9CA8-EE29-2B101A3A3DBC}"/>
          </ac:spMkLst>
        </pc:spChg>
        <pc:spChg chg="del">
          <ac:chgData name="Elaine Placido" userId="309a6d6f-bb40-4303-901a-39193b5a1e0b" providerId="ADAL" clId="{37EED031-E5A3-4AF9-A754-9A5B0D9C5EA6}" dt="2025-02-19T23:17:01.329" v="1931"/>
          <ac:spMkLst>
            <pc:docMk/>
            <pc:sldMk cId="2240274017" sldId="316"/>
            <ac:spMk id="3" creationId="{7E86F226-C12F-24AE-37B6-7CC3AD7B05D2}"/>
          </ac:spMkLst>
        </pc:spChg>
        <pc:graphicFrameChg chg="add mod modGraphic">
          <ac:chgData name="Elaine Placido" userId="309a6d6f-bb40-4303-901a-39193b5a1e0b" providerId="ADAL" clId="{37EED031-E5A3-4AF9-A754-9A5B0D9C5EA6}" dt="2025-02-19T23:17:19.370" v="1935" actId="1076"/>
          <ac:graphicFrameMkLst>
            <pc:docMk/>
            <pc:sldMk cId="2240274017" sldId="316"/>
            <ac:graphicFrameMk id="5" creationId="{163D4EB3-4395-6887-857A-CAE3A517166A}"/>
          </ac:graphicFrameMkLst>
        </pc:graphicFrameChg>
        <pc:graphicFrameChg chg="add mod modGraphic">
          <ac:chgData name="Elaine Placido" userId="309a6d6f-bb40-4303-901a-39193b5a1e0b" providerId="ADAL" clId="{37EED031-E5A3-4AF9-A754-9A5B0D9C5EA6}" dt="2025-02-19T23:17:48.804" v="1938" actId="14100"/>
          <ac:graphicFrameMkLst>
            <pc:docMk/>
            <pc:sldMk cId="2240274017" sldId="316"/>
            <ac:graphicFrameMk id="6" creationId="{7D6C9AAF-5968-E297-8326-A0A88CE58BA8}"/>
          </ac:graphicFrameMkLst>
        </pc:graphicFrameChg>
      </pc:sldChg>
      <pc:sldChg chg="addSp delSp modSp new mod">
        <pc:chgData name="Elaine Placido" userId="309a6d6f-bb40-4303-901a-39193b5a1e0b" providerId="ADAL" clId="{37EED031-E5A3-4AF9-A754-9A5B0D9C5EA6}" dt="2025-02-19T23:19:01.284" v="1950" actId="21"/>
        <pc:sldMkLst>
          <pc:docMk/>
          <pc:sldMk cId="2956504497" sldId="317"/>
        </pc:sldMkLst>
        <pc:spChg chg="del">
          <ac:chgData name="Elaine Placido" userId="309a6d6f-bb40-4303-901a-39193b5a1e0b" providerId="ADAL" clId="{37EED031-E5A3-4AF9-A754-9A5B0D9C5EA6}" dt="2025-02-19T23:19:01.284" v="1950" actId="21"/>
          <ac:spMkLst>
            <pc:docMk/>
            <pc:sldMk cId="2956504497" sldId="317"/>
            <ac:spMk id="2" creationId="{33414413-BAC4-F56B-8341-44741A735AE4}"/>
          </ac:spMkLst>
        </pc:spChg>
        <pc:spChg chg="del">
          <ac:chgData name="Elaine Placido" userId="309a6d6f-bb40-4303-901a-39193b5a1e0b" providerId="ADAL" clId="{37EED031-E5A3-4AF9-A754-9A5B0D9C5EA6}" dt="2025-02-19T23:18:05.935" v="1940"/>
          <ac:spMkLst>
            <pc:docMk/>
            <pc:sldMk cId="2956504497" sldId="317"/>
            <ac:spMk id="3" creationId="{BE5D0568-ED25-5D70-920B-1DE4EC71CFEC}"/>
          </ac:spMkLst>
        </pc:spChg>
        <pc:graphicFrameChg chg="add mod modGraphic">
          <ac:chgData name="Elaine Placido" userId="309a6d6f-bb40-4303-901a-39193b5a1e0b" providerId="ADAL" clId="{37EED031-E5A3-4AF9-A754-9A5B0D9C5EA6}" dt="2025-02-19T23:18:38.468" v="1948" actId="14100"/>
          <ac:graphicFrameMkLst>
            <pc:docMk/>
            <pc:sldMk cId="2956504497" sldId="317"/>
            <ac:graphicFrameMk id="5" creationId="{58CC03F9-941F-5F55-F430-BB4AE5D67C09}"/>
          </ac:graphicFrameMkLst>
        </pc:graphicFrameChg>
        <pc:graphicFrameChg chg="add mod modGraphic">
          <ac:chgData name="Elaine Placido" userId="309a6d6f-bb40-4303-901a-39193b5a1e0b" providerId="ADAL" clId="{37EED031-E5A3-4AF9-A754-9A5B0D9C5EA6}" dt="2025-02-19T23:18:51.736" v="1949" actId="255"/>
          <ac:graphicFrameMkLst>
            <pc:docMk/>
            <pc:sldMk cId="2956504497" sldId="317"/>
            <ac:graphicFrameMk id="6" creationId="{A7293EB5-FACB-9AFD-3CE1-1D5BE5430BF2}"/>
          </ac:graphicFrameMkLst>
        </pc:graphicFrameChg>
      </pc:sldChg>
      <pc:sldChg chg="addSp delSp modSp new mod">
        <pc:chgData name="Elaine Placido" userId="309a6d6f-bb40-4303-901a-39193b5a1e0b" providerId="ADAL" clId="{37EED031-E5A3-4AF9-A754-9A5B0D9C5EA6}" dt="2025-02-19T23:20:22.701" v="1964" actId="21"/>
        <pc:sldMkLst>
          <pc:docMk/>
          <pc:sldMk cId="400634292" sldId="318"/>
        </pc:sldMkLst>
        <pc:spChg chg="del">
          <ac:chgData name="Elaine Placido" userId="309a6d6f-bb40-4303-901a-39193b5a1e0b" providerId="ADAL" clId="{37EED031-E5A3-4AF9-A754-9A5B0D9C5EA6}" dt="2025-02-19T23:20:22.701" v="1964" actId="21"/>
          <ac:spMkLst>
            <pc:docMk/>
            <pc:sldMk cId="400634292" sldId="318"/>
            <ac:spMk id="2" creationId="{FB92C1D1-F564-3046-1821-AED958E6D843}"/>
          </ac:spMkLst>
        </pc:spChg>
        <pc:spChg chg="del">
          <ac:chgData name="Elaine Placido" userId="309a6d6f-bb40-4303-901a-39193b5a1e0b" providerId="ADAL" clId="{37EED031-E5A3-4AF9-A754-9A5B0D9C5EA6}" dt="2025-02-19T23:19:17.998" v="1952"/>
          <ac:spMkLst>
            <pc:docMk/>
            <pc:sldMk cId="400634292" sldId="318"/>
            <ac:spMk id="3" creationId="{20485D89-37D0-29CC-8166-44CB2E6EEA5D}"/>
          </ac:spMkLst>
        </pc:spChg>
        <pc:graphicFrameChg chg="add mod modGraphic">
          <ac:chgData name="Elaine Placido" userId="309a6d6f-bb40-4303-901a-39193b5a1e0b" providerId="ADAL" clId="{37EED031-E5A3-4AF9-A754-9A5B0D9C5EA6}" dt="2025-02-19T23:20:17.060" v="1963" actId="255"/>
          <ac:graphicFrameMkLst>
            <pc:docMk/>
            <pc:sldMk cId="400634292" sldId="318"/>
            <ac:graphicFrameMk id="5" creationId="{AD8F3D5F-2F34-C30A-B665-6CB97F3EB6E8}"/>
          </ac:graphicFrameMkLst>
        </pc:graphicFrameChg>
        <pc:graphicFrameChg chg="add mod modGraphic">
          <ac:chgData name="Elaine Placido" userId="309a6d6f-bb40-4303-901a-39193b5a1e0b" providerId="ADAL" clId="{37EED031-E5A3-4AF9-A754-9A5B0D9C5EA6}" dt="2025-02-19T23:20:09.157" v="1962" actId="14100"/>
          <ac:graphicFrameMkLst>
            <pc:docMk/>
            <pc:sldMk cId="400634292" sldId="318"/>
            <ac:graphicFrameMk id="6" creationId="{41082B47-DAFF-6E82-98E3-B9F10B38072E}"/>
          </ac:graphicFrameMkLst>
        </pc:graphicFrameChg>
      </pc:sldChg>
      <pc:sldChg chg="modSp new mod">
        <pc:chgData name="Elaine Placido" userId="309a6d6f-bb40-4303-901a-39193b5a1e0b" providerId="ADAL" clId="{37EED031-E5A3-4AF9-A754-9A5B0D9C5EA6}" dt="2025-02-19T23:21:14.626" v="2111" actId="20577"/>
        <pc:sldMkLst>
          <pc:docMk/>
          <pc:sldMk cId="3132812931" sldId="319"/>
        </pc:sldMkLst>
        <pc:spChg chg="mod">
          <ac:chgData name="Elaine Placido" userId="309a6d6f-bb40-4303-901a-39193b5a1e0b" providerId="ADAL" clId="{37EED031-E5A3-4AF9-A754-9A5B0D9C5EA6}" dt="2025-02-19T23:20:47.749" v="1981" actId="5793"/>
          <ac:spMkLst>
            <pc:docMk/>
            <pc:sldMk cId="3132812931" sldId="319"/>
            <ac:spMk id="2" creationId="{FFBB53EE-B3EC-72D4-4FC9-E89E9861AFEC}"/>
          </ac:spMkLst>
        </pc:spChg>
        <pc:spChg chg="mod">
          <ac:chgData name="Elaine Placido" userId="309a6d6f-bb40-4303-901a-39193b5a1e0b" providerId="ADAL" clId="{37EED031-E5A3-4AF9-A754-9A5B0D9C5EA6}" dt="2025-02-19T23:21:14.626" v="2111" actId="20577"/>
          <ac:spMkLst>
            <pc:docMk/>
            <pc:sldMk cId="3132812931" sldId="319"/>
            <ac:spMk id="3" creationId="{EDD3D044-E2B0-00A4-4754-5E269BC95E52}"/>
          </ac:spMkLst>
        </pc:spChg>
      </pc:sldChg>
      <pc:sldChg chg="addSp delSp modSp new mod modClrScheme chgLayout">
        <pc:chgData name="Elaine Placido" userId="309a6d6f-bb40-4303-901a-39193b5a1e0b" providerId="ADAL" clId="{37EED031-E5A3-4AF9-A754-9A5B0D9C5EA6}" dt="2025-02-19T23:25:13.502" v="2179" actId="14100"/>
        <pc:sldMkLst>
          <pc:docMk/>
          <pc:sldMk cId="240201800" sldId="320"/>
        </pc:sldMkLst>
        <pc:spChg chg="mod ord">
          <ac:chgData name="Elaine Placido" userId="309a6d6f-bb40-4303-901a-39193b5a1e0b" providerId="ADAL" clId="{37EED031-E5A3-4AF9-A754-9A5B0D9C5EA6}" dt="2025-02-19T23:23:43.328" v="2175" actId="700"/>
          <ac:spMkLst>
            <pc:docMk/>
            <pc:sldMk cId="240201800" sldId="320"/>
            <ac:spMk id="2" creationId="{96CDBCFA-AE91-D235-AB39-D430B080EE06}"/>
          </ac:spMkLst>
        </pc:spChg>
        <pc:spChg chg="mod ord">
          <ac:chgData name="Elaine Placido" userId="309a6d6f-bb40-4303-901a-39193b5a1e0b" providerId="ADAL" clId="{37EED031-E5A3-4AF9-A754-9A5B0D9C5EA6}" dt="2025-02-19T23:25:13.502" v="2179" actId="14100"/>
          <ac:spMkLst>
            <pc:docMk/>
            <pc:sldMk cId="240201800" sldId="320"/>
            <ac:spMk id="3" creationId="{E344E471-500F-CC86-8311-545B89329714}"/>
          </ac:spMkLst>
        </pc:spChg>
        <pc:spChg chg="mod ord">
          <ac:chgData name="Elaine Placido" userId="309a6d6f-bb40-4303-901a-39193b5a1e0b" providerId="ADAL" clId="{37EED031-E5A3-4AF9-A754-9A5B0D9C5EA6}" dt="2025-02-19T23:23:43.328" v="2175" actId="700"/>
          <ac:spMkLst>
            <pc:docMk/>
            <pc:sldMk cId="240201800" sldId="320"/>
            <ac:spMk id="4" creationId="{F6178264-9292-9FAE-147D-31A86B0F5D3F}"/>
          </ac:spMkLst>
        </pc:spChg>
        <pc:spChg chg="add del mod ord">
          <ac:chgData name="Elaine Placido" userId="309a6d6f-bb40-4303-901a-39193b5a1e0b" providerId="ADAL" clId="{37EED031-E5A3-4AF9-A754-9A5B0D9C5EA6}" dt="2025-02-19T23:23:43.328" v="2175" actId="700"/>
          <ac:spMkLst>
            <pc:docMk/>
            <pc:sldMk cId="240201800" sldId="320"/>
            <ac:spMk id="5" creationId="{3EFD0086-7DA5-223F-486F-454B45CB93BC}"/>
          </ac:spMkLst>
        </pc:spChg>
        <pc:spChg chg="add del mod ord">
          <ac:chgData name="Elaine Placido" userId="309a6d6f-bb40-4303-901a-39193b5a1e0b" providerId="ADAL" clId="{37EED031-E5A3-4AF9-A754-9A5B0D9C5EA6}" dt="2025-02-19T23:23:43.328" v="2175" actId="700"/>
          <ac:spMkLst>
            <pc:docMk/>
            <pc:sldMk cId="240201800" sldId="320"/>
            <ac:spMk id="6" creationId="{58522A14-45AD-F7F5-A299-74D0B84E0E47}"/>
          </ac:spMkLst>
        </pc:spChg>
        <pc:spChg chg="add del mod ord">
          <ac:chgData name="Elaine Placido" userId="309a6d6f-bb40-4303-901a-39193b5a1e0b" providerId="ADAL" clId="{37EED031-E5A3-4AF9-A754-9A5B0D9C5EA6}" dt="2025-02-19T23:23:43.328" v="2175" actId="700"/>
          <ac:spMkLst>
            <pc:docMk/>
            <pc:sldMk cId="240201800" sldId="320"/>
            <ac:spMk id="7" creationId="{441FEB9E-3E8F-4395-3A6C-9D2E822457E9}"/>
          </ac:spMkLst>
        </pc:spChg>
        <pc:spChg chg="add del mod ord">
          <ac:chgData name="Elaine Placido" userId="309a6d6f-bb40-4303-901a-39193b5a1e0b" providerId="ADAL" clId="{37EED031-E5A3-4AF9-A754-9A5B0D9C5EA6}" dt="2025-02-19T23:24:19.934" v="2176" actId="931"/>
          <ac:spMkLst>
            <pc:docMk/>
            <pc:sldMk cId="240201800" sldId="320"/>
            <ac:spMk id="8" creationId="{EE15862C-621F-D315-9100-A675BBDDB6DD}"/>
          </ac:spMkLst>
        </pc:spChg>
        <pc:picChg chg="add mod">
          <ac:chgData name="Elaine Placido" userId="309a6d6f-bb40-4303-901a-39193b5a1e0b" providerId="ADAL" clId="{37EED031-E5A3-4AF9-A754-9A5B0D9C5EA6}" dt="2025-02-19T23:25:00.234" v="2178" actId="14826"/>
          <ac:picMkLst>
            <pc:docMk/>
            <pc:sldMk cId="240201800" sldId="320"/>
            <ac:picMk id="10" creationId="{3A2C9741-589D-8EC0-202C-504CA7518F87}"/>
          </ac:picMkLst>
        </pc:picChg>
      </pc:sldChg>
      <pc:sldChg chg="addSp delSp modSp new mod modClrScheme chgLayout">
        <pc:chgData name="Elaine Placido" userId="309a6d6f-bb40-4303-901a-39193b5a1e0b" providerId="ADAL" clId="{37EED031-E5A3-4AF9-A754-9A5B0D9C5EA6}" dt="2025-02-19T23:26:22.403" v="2203" actId="14100"/>
        <pc:sldMkLst>
          <pc:docMk/>
          <pc:sldMk cId="4225647604" sldId="321"/>
        </pc:sldMkLst>
        <pc:spChg chg="mod ord">
          <ac:chgData name="Elaine Placido" userId="309a6d6f-bb40-4303-901a-39193b5a1e0b" providerId="ADAL" clId="{37EED031-E5A3-4AF9-A754-9A5B0D9C5EA6}" dt="2025-02-19T23:25:54.033" v="2200" actId="700"/>
          <ac:spMkLst>
            <pc:docMk/>
            <pc:sldMk cId="4225647604" sldId="321"/>
            <ac:spMk id="2" creationId="{3CB39D37-D354-6DD9-0DB0-9D8A4FE0161F}"/>
          </ac:spMkLst>
        </pc:spChg>
        <pc:spChg chg="del mod ord">
          <ac:chgData name="Elaine Placido" userId="309a6d6f-bb40-4303-901a-39193b5a1e0b" providerId="ADAL" clId="{37EED031-E5A3-4AF9-A754-9A5B0D9C5EA6}" dt="2025-02-19T23:25:54.033" v="2200" actId="700"/>
          <ac:spMkLst>
            <pc:docMk/>
            <pc:sldMk cId="4225647604" sldId="321"/>
            <ac:spMk id="3" creationId="{9523975A-19DF-C0DA-9405-0DFF9743F1EC}"/>
          </ac:spMkLst>
        </pc:spChg>
        <pc:spChg chg="del">
          <ac:chgData name="Elaine Placido" userId="309a6d6f-bb40-4303-901a-39193b5a1e0b" providerId="ADAL" clId="{37EED031-E5A3-4AF9-A754-9A5B0D9C5EA6}" dt="2025-02-19T23:25:54.033" v="2200" actId="700"/>
          <ac:spMkLst>
            <pc:docMk/>
            <pc:sldMk cId="4225647604" sldId="321"/>
            <ac:spMk id="4" creationId="{9E625FBC-A31D-42A0-15C3-E5039DFEB5DF}"/>
          </ac:spMkLst>
        </pc:spChg>
        <pc:spChg chg="mod ord">
          <ac:chgData name="Elaine Placido" userId="309a6d6f-bb40-4303-901a-39193b5a1e0b" providerId="ADAL" clId="{37EED031-E5A3-4AF9-A754-9A5B0D9C5EA6}" dt="2025-02-19T23:25:54.033" v="2200" actId="700"/>
          <ac:spMkLst>
            <pc:docMk/>
            <pc:sldMk cId="4225647604" sldId="321"/>
            <ac:spMk id="5" creationId="{6427CAD6-5BED-DF51-B7AC-F066D40CC9A4}"/>
          </ac:spMkLst>
        </pc:spChg>
        <pc:spChg chg="add del mod ord">
          <ac:chgData name="Elaine Placido" userId="309a6d6f-bb40-4303-901a-39193b5a1e0b" providerId="ADAL" clId="{37EED031-E5A3-4AF9-A754-9A5B0D9C5EA6}" dt="2025-02-19T23:26:16.015" v="2201" actId="22"/>
          <ac:spMkLst>
            <pc:docMk/>
            <pc:sldMk cId="4225647604" sldId="321"/>
            <ac:spMk id="6" creationId="{717E7D45-8B60-6A0C-3641-550FC930B2DF}"/>
          </ac:spMkLst>
        </pc:spChg>
        <pc:picChg chg="add mod ord">
          <ac:chgData name="Elaine Placido" userId="309a6d6f-bb40-4303-901a-39193b5a1e0b" providerId="ADAL" clId="{37EED031-E5A3-4AF9-A754-9A5B0D9C5EA6}" dt="2025-02-19T23:26:22.403" v="2203" actId="14100"/>
          <ac:picMkLst>
            <pc:docMk/>
            <pc:sldMk cId="4225647604" sldId="321"/>
            <ac:picMk id="8" creationId="{813B12F2-551A-B675-8CAB-15B7B96463F6}"/>
          </ac:picMkLst>
        </pc:picChg>
      </pc:sldChg>
      <pc:sldChg chg="addSp delSp modSp new mod">
        <pc:chgData name="Elaine Placido" userId="309a6d6f-bb40-4303-901a-39193b5a1e0b" providerId="ADAL" clId="{37EED031-E5A3-4AF9-A754-9A5B0D9C5EA6}" dt="2025-02-19T23:26:54.247" v="2209" actId="14100"/>
        <pc:sldMkLst>
          <pc:docMk/>
          <pc:sldMk cId="2673255807" sldId="322"/>
        </pc:sldMkLst>
        <pc:spChg chg="del">
          <ac:chgData name="Elaine Placido" userId="309a6d6f-bb40-4303-901a-39193b5a1e0b" providerId="ADAL" clId="{37EED031-E5A3-4AF9-A754-9A5B0D9C5EA6}" dt="2025-02-19T23:26:51.123" v="2208" actId="21"/>
          <ac:spMkLst>
            <pc:docMk/>
            <pc:sldMk cId="2673255807" sldId="322"/>
            <ac:spMk id="2" creationId="{4D92D3B1-C5F5-AB29-F9B5-B1132E16D123}"/>
          </ac:spMkLst>
        </pc:spChg>
        <pc:spChg chg="del">
          <ac:chgData name="Elaine Placido" userId="309a6d6f-bb40-4303-901a-39193b5a1e0b" providerId="ADAL" clId="{37EED031-E5A3-4AF9-A754-9A5B0D9C5EA6}" dt="2025-02-19T23:26:42.253" v="2205" actId="22"/>
          <ac:spMkLst>
            <pc:docMk/>
            <pc:sldMk cId="2673255807" sldId="322"/>
            <ac:spMk id="3" creationId="{9CBC645D-D078-3354-511D-7EA4763F52D3}"/>
          </ac:spMkLst>
        </pc:spChg>
        <pc:picChg chg="add mod ord">
          <ac:chgData name="Elaine Placido" userId="309a6d6f-bb40-4303-901a-39193b5a1e0b" providerId="ADAL" clId="{37EED031-E5A3-4AF9-A754-9A5B0D9C5EA6}" dt="2025-02-19T23:26:54.247" v="2209" actId="14100"/>
          <ac:picMkLst>
            <pc:docMk/>
            <pc:sldMk cId="2673255807" sldId="322"/>
            <ac:picMk id="6" creationId="{1A6564D0-6AEB-077D-C694-39F30754C75C}"/>
          </ac:picMkLst>
        </pc:picChg>
      </pc:sldChg>
      <pc:sldChg chg="addSp delSp modSp new mod">
        <pc:chgData name="Elaine Placido" userId="309a6d6f-bb40-4303-901a-39193b5a1e0b" providerId="ADAL" clId="{37EED031-E5A3-4AF9-A754-9A5B0D9C5EA6}" dt="2025-02-19T23:27:50.600" v="2229" actId="14100"/>
        <pc:sldMkLst>
          <pc:docMk/>
          <pc:sldMk cId="1700652353" sldId="323"/>
        </pc:sldMkLst>
        <pc:spChg chg="mod">
          <ac:chgData name="Elaine Placido" userId="309a6d6f-bb40-4303-901a-39193b5a1e0b" providerId="ADAL" clId="{37EED031-E5A3-4AF9-A754-9A5B0D9C5EA6}" dt="2025-02-19T23:27:21.824" v="2226" actId="20577"/>
          <ac:spMkLst>
            <pc:docMk/>
            <pc:sldMk cId="1700652353" sldId="323"/>
            <ac:spMk id="2" creationId="{FFEA3460-75C4-2678-F4A8-F7BFE428E06E}"/>
          </ac:spMkLst>
        </pc:spChg>
        <pc:spChg chg="del">
          <ac:chgData name="Elaine Placido" userId="309a6d6f-bb40-4303-901a-39193b5a1e0b" providerId="ADAL" clId="{37EED031-E5A3-4AF9-A754-9A5B0D9C5EA6}" dt="2025-02-19T23:27:44.391" v="2227" actId="22"/>
          <ac:spMkLst>
            <pc:docMk/>
            <pc:sldMk cId="1700652353" sldId="323"/>
            <ac:spMk id="3" creationId="{FDC78CF0-FE4D-D71B-41A2-E11F5588A818}"/>
          </ac:spMkLst>
        </pc:spChg>
        <pc:picChg chg="add mod ord">
          <ac:chgData name="Elaine Placido" userId="309a6d6f-bb40-4303-901a-39193b5a1e0b" providerId="ADAL" clId="{37EED031-E5A3-4AF9-A754-9A5B0D9C5EA6}" dt="2025-02-19T23:27:50.600" v="2229" actId="14100"/>
          <ac:picMkLst>
            <pc:docMk/>
            <pc:sldMk cId="1700652353" sldId="323"/>
            <ac:picMk id="6" creationId="{2AE4E189-E389-4001-92D5-EB51066C9CEA}"/>
          </ac:picMkLst>
        </pc:picChg>
      </pc:sldChg>
      <pc:sldChg chg="addSp delSp modSp new mod">
        <pc:chgData name="Elaine Placido" userId="309a6d6f-bb40-4303-901a-39193b5a1e0b" providerId="ADAL" clId="{37EED031-E5A3-4AF9-A754-9A5B0D9C5EA6}" dt="2025-02-19T23:28:51.759" v="2235" actId="21"/>
        <pc:sldMkLst>
          <pc:docMk/>
          <pc:sldMk cId="4224501323" sldId="324"/>
        </pc:sldMkLst>
        <pc:spChg chg="del">
          <ac:chgData name="Elaine Placido" userId="309a6d6f-bb40-4303-901a-39193b5a1e0b" providerId="ADAL" clId="{37EED031-E5A3-4AF9-A754-9A5B0D9C5EA6}" dt="2025-02-19T23:28:51.759" v="2235" actId="21"/>
          <ac:spMkLst>
            <pc:docMk/>
            <pc:sldMk cId="4224501323" sldId="324"/>
            <ac:spMk id="2" creationId="{A4A60313-2441-5800-0D3C-E6A694FA084D}"/>
          </ac:spMkLst>
        </pc:spChg>
        <pc:spChg chg="del">
          <ac:chgData name="Elaine Placido" userId="309a6d6f-bb40-4303-901a-39193b5a1e0b" providerId="ADAL" clId="{37EED031-E5A3-4AF9-A754-9A5B0D9C5EA6}" dt="2025-02-19T23:28:21.546" v="2231" actId="22"/>
          <ac:spMkLst>
            <pc:docMk/>
            <pc:sldMk cId="4224501323" sldId="324"/>
            <ac:spMk id="3" creationId="{ACDACD97-BAA2-F784-F91B-9776DD2A9CC8}"/>
          </ac:spMkLst>
        </pc:spChg>
        <pc:picChg chg="add mod ord modCrop">
          <ac:chgData name="Elaine Placido" userId="309a6d6f-bb40-4303-901a-39193b5a1e0b" providerId="ADAL" clId="{37EED031-E5A3-4AF9-A754-9A5B0D9C5EA6}" dt="2025-02-19T23:28:39.573" v="2234" actId="14100"/>
          <ac:picMkLst>
            <pc:docMk/>
            <pc:sldMk cId="4224501323" sldId="324"/>
            <ac:picMk id="6" creationId="{C485B8CB-CBB0-64C0-B79F-8CCE9E7F957A}"/>
          </ac:picMkLst>
        </pc:picChg>
      </pc:sldChg>
      <pc:sldChg chg="addSp delSp modSp new mod">
        <pc:chgData name="Elaine Placido" userId="309a6d6f-bb40-4303-901a-39193b5a1e0b" providerId="ADAL" clId="{37EED031-E5A3-4AF9-A754-9A5B0D9C5EA6}" dt="2025-02-19T23:29:26.185" v="2240" actId="14100"/>
        <pc:sldMkLst>
          <pc:docMk/>
          <pc:sldMk cId="3063768325" sldId="325"/>
        </pc:sldMkLst>
        <pc:spChg chg="del">
          <ac:chgData name="Elaine Placido" userId="309a6d6f-bb40-4303-901a-39193b5a1e0b" providerId="ADAL" clId="{37EED031-E5A3-4AF9-A754-9A5B0D9C5EA6}" dt="2025-02-19T23:29:00.681" v="2237" actId="21"/>
          <ac:spMkLst>
            <pc:docMk/>
            <pc:sldMk cId="3063768325" sldId="325"/>
            <ac:spMk id="2" creationId="{28054347-53A6-8997-B1EE-C0C56A5F5755}"/>
          </ac:spMkLst>
        </pc:spChg>
        <pc:spChg chg="del">
          <ac:chgData name="Elaine Placido" userId="309a6d6f-bb40-4303-901a-39193b5a1e0b" providerId="ADAL" clId="{37EED031-E5A3-4AF9-A754-9A5B0D9C5EA6}" dt="2025-02-19T23:29:19.500" v="2238" actId="22"/>
          <ac:spMkLst>
            <pc:docMk/>
            <pc:sldMk cId="3063768325" sldId="325"/>
            <ac:spMk id="3" creationId="{47B10707-9B93-BB08-C0DE-48ADC2175751}"/>
          </ac:spMkLst>
        </pc:spChg>
        <pc:picChg chg="add mod ord">
          <ac:chgData name="Elaine Placido" userId="309a6d6f-bb40-4303-901a-39193b5a1e0b" providerId="ADAL" clId="{37EED031-E5A3-4AF9-A754-9A5B0D9C5EA6}" dt="2025-02-19T23:29:26.185" v="2240" actId="14100"/>
          <ac:picMkLst>
            <pc:docMk/>
            <pc:sldMk cId="3063768325" sldId="325"/>
            <ac:picMk id="6" creationId="{BBD8910E-389C-36B0-37F7-2445A2D30F31}"/>
          </ac:picMkLst>
        </pc:picChg>
      </pc:sldChg>
      <pc:sldChg chg="addSp delSp modSp new mod">
        <pc:chgData name="Elaine Placido" userId="309a6d6f-bb40-4303-901a-39193b5a1e0b" providerId="ADAL" clId="{37EED031-E5A3-4AF9-A754-9A5B0D9C5EA6}" dt="2025-02-19T23:30:49.632" v="2276" actId="14100"/>
        <pc:sldMkLst>
          <pc:docMk/>
          <pc:sldMk cId="602062464" sldId="326"/>
        </pc:sldMkLst>
        <pc:spChg chg="mod">
          <ac:chgData name="Elaine Placido" userId="309a6d6f-bb40-4303-901a-39193b5a1e0b" providerId="ADAL" clId="{37EED031-E5A3-4AF9-A754-9A5B0D9C5EA6}" dt="2025-02-19T23:30:35.665" v="2273" actId="20577"/>
          <ac:spMkLst>
            <pc:docMk/>
            <pc:sldMk cId="602062464" sldId="326"/>
            <ac:spMk id="2" creationId="{85285B7B-BCAA-419C-1F79-9BC1779FF46A}"/>
          </ac:spMkLst>
        </pc:spChg>
        <pc:spChg chg="del">
          <ac:chgData name="Elaine Placido" userId="309a6d6f-bb40-4303-901a-39193b5a1e0b" providerId="ADAL" clId="{37EED031-E5A3-4AF9-A754-9A5B0D9C5EA6}" dt="2025-02-19T23:30:02.862" v="2264"/>
          <ac:spMkLst>
            <pc:docMk/>
            <pc:sldMk cId="602062464" sldId="326"/>
            <ac:spMk id="3" creationId="{8DE9D49B-6C6E-54C7-7C48-460764820144}"/>
          </ac:spMkLst>
        </pc:spChg>
        <pc:spChg chg="add del mod">
          <ac:chgData name="Elaine Placido" userId="309a6d6f-bb40-4303-901a-39193b5a1e0b" providerId="ADAL" clId="{37EED031-E5A3-4AF9-A754-9A5B0D9C5EA6}" dt="2025-02-19T23:30:44.386" v="2274"/>
          <ac:spMkLst>
            <pc:docMk/>
            <pc:sldMk cId="602062464" sldId="326"/>
            <ac:spMk id="7" creationId="{1ECC8116-7AEF-5AE1-625B-9D602A5705DE}"/>
          </ac:spMkLst>
        </pc:spChg>
        <pc:picChg chg="add del mod">
          <ac:chgData name="Elaine Placido" userId="309a6d6f-bb40-4303-901a-39193b5a1e0b" providerId="ADAL" clId="{37EED031-E5A3-4AF9-A754-9A5B0D9C5EA6}" dt="2025-02-19T23:30:12.828" v="2266" actId="21"/>
          <ac:picMkLst>
            <pc:docMk/>
            <pc:sldMk cId="602062464" sldId="326"/>
            <ac:picMk id="5" creationId="{1DBAEC8A-5507-192D-496F-FF2D0E89D4CD}"/>
          </ac:picMkLst>
        </pc:picChg>
        <pc:picChg chg="add mod">
          <ac:chgData name="Elaine Placido" userId="309a6d6f-bb40-4303-901a-39193b5a1e0b" providerId="ADAL" clId="{37EED031-E5A3-4AF9-A754-9A5B0D9C5EA6}" dt="2025-02-19T23:30:49.632" v="2276" actId="14100"/>
          <ac:picMkLst>
            <pc:docMk/>
            <pc:sldMk cId="602062464" sldId="326"/>
            <ac:picMk id="8" creationId="{6A8B94FB-5A19-7B92-67FA-2783ADBEB873}"/>
          </ac:picMkLst>
        </pc:picChg>
      </pc:sldChg>
      <pc:sldChg chg="addSp delSp modSp new mod">
        <pc:chgData name="Elaine Placido" userId="309a6d6f-bb40-4303-901a-39193b5a1e0b" providerId="ADAL" clId="{37EED031-E5A3-4AF9-A754-9A5B0D9C5EA6}" dt="2025-02-19T23:34:48.355" v="2685" actId="27636"/>
        <pc:sldMkLst>
          <pc:docMk/>
          <pc:sldMk cId="385326652" sldId="327"/>
        </pc:sldMkLst>
        <pc:spChg chg="mod">
          <ac:chgData name="Elaine Placido" userId="309a6d6f-bb40-4303-901a-39193b5a1e0b" providerId="ADAL" clId="{37EED031-E5A3-4AF9-A754-9A5B0D9C5EA6}" dt="2025-02-19T23:32:01.344" v="2314" actId="20577"/>
          <ac:spMkLst>
            <pc:docMk/>
            <pc:sldMk cId="385326652" sldId="327"/>
            <ac:spMk id="2" creationId="{819665CF-F313-7AA6-7BFA-A39CFC71878A}"/>
          </ac:spMkLst>
        </pc:spChg>
        <pc:spChg chg="mod">
          <ac:chgData name="Elaine Placido" userId="309a6d6f-bb40-4303-901a-39193b5a1e0b" providerId="ADAL" clId="{37EED031-E5A3-4AF9-A754-9A5B0D9C5EA6}" dt="2025-02-19T23:34:48.355" v="2685" actId="27636"/>
          <ac:spMkLst>
            <pc:docMk/>
            <pc:sldMk cId="385326652" sldId="327"/>
            <ac:spMk id="3" creationId="{11860DE8-7B3D-68E8-B3EF-932679DCFC2B}"/>
          </ac:spMkLst>
        </pc:spChg>
        <pc:picChg chg="add del mod">
          <ac:chgData name="Elaine Placido" userId="309a6d6f-bb40-4303-901a-39193b5a1e0b" providerId="ADAL" clId="{37EED031-E5A3-4AF9-A754-9A5B0D9C5EA6}" dt="2025-02-19T23:34:33.296" v="2680" actId="21"/>
          <ac:picMkLst>
            <pc:docMk/>
            <pc:sldMk cId="385326652" sldId="327"/>
            <ac:picMk id="5" creationId="{AEC4B74D-2FE6-08D9-217A-57584017965F}"/>
          </ac:picMkLst>
        </pc:picChg>
      </pc:sldChg>
      <pc:sldChg chg="modSp new mod">
        <pc:chgData name="Elaine Placido" userId="309a6d6f-bb40-4303-901a-39193b5a1e0b" providerId="ADAL" clId="{37EED031-E5A3-4AF9-A754-9A5B0D9C5EA6}" dt="2025-02-19T23:40:37.036" v="3170" actId="20577"/>
        <pc:sldMkLst>
          <pc:docMk/>
          <pc:sldMk cId="2985856318" sldId="328"/>
        </pc:sldMkLst>
        <pc:spChg chg="mod">
          <ac:chgData name="Elaine Placido" userId="309a6d6f-bb40-4303-901a-39193b5a1e0b" providerId="ADAL" clId="{37EED031-E5A3-4AF9-A754-9A5B0D9C5EA6}" dt="2025-02-19T23:39:17.707" v="2832" actId="20577"/>
          <ac:spMkLst>
            <pc:docMk/>
            <pc:sldMk cId="2985856318" sldId="328"/>
            <ac:spMk id="2" creationId="{3E5E5256-3D39-A446-5FC8-FB5F9201C651}"/>
          </ac:spMkLst>
        </pc:spChg>
        <pc:spChg chg="mod">
          <ac:chgData name="Elaine Placido" userId="309a6d6f-bb40-4303-901a-39193b5a1e0b" providerId="ADAL" clId="{37EED031-E5A3-4AF9-A754-9A5B0D9C5EA6}" dt="2025-02-19T23:40:37.036" v="3170" actId="20577"/>
          <ac:spMkLst>
            <pc:docMk/>
            <pc:sldMk cId="2985856318" sldId="328"/>
            <ac:spMk id="3" creationId="{DADEFB79-52EC-E956-1687-F5059D1C3086}"/>
          </ac:spMkLst>
        </pc:spChg>
      </pc:sldChg>
      <pc:sldChg chg="addSp modSp new del mod modClrScheme chgLayout">
        <pc:chgData name="Elaine Placido" userId="309a6d6f-bb40-4303-901a-39193b5a1e0b" providerId="ADAL" clId="{37EED031-E5A3-4AF9-A754-9A5B0D9C5EA6}" dt="2025-02-19T23:38:59.296" v="2811" actId="2696"/>
        <pc:sldMkLst>
          <pc:docMk/>
          <pc:sldMk cId="3409177242" sldId="328"/>
        </pc:sldMkLst>
        <pc:spChg chg="mod">
          <ac:chgData name="Elaine Placido" userId="309a6d6f-bb40-4303-901a-39193b5a1e0b" providerId="ADAL" clId="{37EED031-E5A3-4AF9-A754-9A5B0D9C5EA6}" dt="2025-02-19T23:36:00.082" v="2793" actId="26606"/>
          <ac:spMkLst>
            <pc:docMk/>
            <pc:sldMk cId="3409177242" sldId="328"/>
            <ac:spMk id="2" creationId="{EEC9EF41-86C5-0BAC-96BC-DABC4EEEA0C4}"/>
          </ac:spMkLst>
        </pc:spChg>
        <pc:spChg chg="mod">
          <ac:chgData name="Elaine Placido" userId="309a6d6f-bb40-4303-901a-39193b5a1e0b" providerId="ADAL" clId="{37EED031-E5A3-4AF9-A754-9A5B0D9C5EA6}" dt="2025-02-19T23:36:13.586" v="2796" actId="14100"/>
          <ac:spMkLst>
            <pc:docMk/>
            <pc:sldMk cId="3409177242" sldId="328"/>
            <ac:spMk id="3" creationId="{7CBE96DC-17A2-E5B4-72C8-3F4F135AE84C}"/>
          </ac:spMkLst>
        </pc:spChg>
        <pc:spChg chg="mod ord">
          <ac:chgData name="Elaine Placido" userId="309a6d6f-bb40-4303-901a-39193b5a1e0b" providerId="ADAL" clId="{37EED031-E5A3-4AF9-A754-9A5B0D9C5EA6}" dt="2025-02-19T23:36:00.082" v="2793" actId="26606"/>
          <ac:spMkLst>
            <pc:docMk/>
            <pc:sldMk cId="3409177242" sldId="328"/>
            <ac:spMk id="4" creationId="{DE0AEDE1-84FE-1E39-37F5-B6E399A4FEDD}"/>
          </ac:spMkLst>
        </pc:spChg>
        <pc:picChg chg="add mod">
          <ac:chgData name="Elaine Placido" userId="309a6d6f-bb40-4303-901a-39193b5a1e0b" providerId="ADAL" clId="{37EED031-E5A3-4AF9-A754-9A5B0D9C5EA6}" dt="2025-02-19T23:36:05.035" v="2794" actId="1076"/>
          <ac:picMkLst>
            <pc:docMk/>
            <pc:sldMk cId="3409177242" sldId="328"/>
            <ac:picMk id="6" creationId="{05C066BA-27C5-1469-B6F5-D04E2580E9E8}"/>
          </ac:picMkLst>
        </pc:picChg>
      </pc:sldChg>
      <pc:sldChg chg="addSp delSp modSp new mod">
        <pc:chgData name="Elaine Placido" userId="309a6d6f-bb40-4303-901a-39193b5a1e0b" providerId="ADAL" clId="{37EED031-E5A3-4AF9-A754-9A5B0D9C5EA6}" dt="2025-02-19T23:49:46.738" v="4213" actId="21"/>
        <pc:sldMkLst>
          <pc:docMk/>
          <pc:sldMk cId="3338537725" sldId="329"/>
        </pc:sldMkLst>
        <pc:spChg chg="add del mod">
          <ac:chgData name="Elaine Placido" userId="309a6d6f-bb40-4303-901a-39193b5a1e0b" providerId="ADAL" clId="{37EED031-E5A3-4AF9-A754-9A5B0D9C5EA6}" dt="2025-02-19T23:41:06.019" v="3210" actId="20577"/>
          <ac:spMkLst>
            <pc:docMk/>
            <pc:sldMk cId="3338537725" sldId="329"/>
            <ac:spMk id="2" creationId="{DD2E4566-95FF-F2E8-320E-CDA760DB860D}"/>
          </ac:spMkLst>
        </pc:spChg>
        <pc:spChg chg="mod">
          <ac:chgData name="Elaine Placido" userId="309a6d6f-bb40-4303-901a-39193b5a1e0b" providerId="ADAL" clId="{37EED031-E5A3-4AF9-A754-9A5B0D9C5EA6}" dt="2025-02-19T23:49:46.738" v="4213" actId="21"/>
          <ac:spMkLst>
            <pc:docMk/>
            <pc:sldMk cId="3338537725" sldId="329"/>
            <ac:spMk id="3" creationId="{6296126F-3F5D-87C7-8DF7-11D8EA1598AC}"/>
          </ac:spMkLst>
        </pc:spChg>
      </pc:sldChg>
      <pc:sldChg chg="addSp delSp modSp new del mod">
        <pc:chgData name="Elaine Placido" userId="309a6d6f-bb40-4303-901a-39193b5a1e0b" providerId="ADAL" clId="{37EED031-E5A3-4AF9-A754-9A5B0D9C5EA6}" dt="2025-02-19T23:39:01.643" v="2812" actId="2696"/>
        <pc:sldMkLst>
          <pc:docMk/>
          <pc:sldMk cId="3812041336" sldId="329"/>
        </pc:sldMkLst>
        <pc:spChg chg="del">
          <ac:chgData name="Elaine Placido" userId="309a6d6f-bb40-4303-901a-39193b5a1e0b" providerId="ADAL" clId="{37EED031-E5A3-4AF9-A754-9A5B0D9C5EA6}" dt="2025-02-19T23:36:24.029" v="2798" actId="21"/>
          <ac:spMkLst>
            <pc:docMk/>
            <pc:sldMk cId="3812041336" sldId="329"/>
            <ac:spMk id="2" creationId="{1FBF4B0D-04ED-081A-7795-457309FF3C94}"/>
          </ac:spMkLst>
        </pc:spChg>
        <pc:spChg chg="del">
          <ac:chgData name="Elaine Placido" userId="309a6d6f-bb40-4303-901a-39193b5a1e0b" providerId="ADAL" clId="{37EED031-E5A3-4AF9-A754-9A5B0D9C5EA6}" dt="2025-02-19T23:37:02.487" v="2799" actId="22"/>
          <ac:spMkLst>
            <pc:docMk/>
            <pc:sldMk cId="3812041336" sldId="329"/>
            <ac:spMk id="3" creationId="{2BE87F7E-DFCF-B775-980D-A161003509CD}"/>
          </ac:spMkLst>
        </pc:spChg>
        <pc:picChg chg="add mod ord">
          <ac:chgData name="Elaine Placido" userId="309a6d6f-bb40-4303-901a-39193b5a1e0b" providerId="ADAL" clId="{37EED031-E5A3-4AF9-A754-9A5B0D9C5EA6}" dt="2025-02-19T23:37:04.690" v="2800" actId="14100"/>
          <ac:picMkLst>
            <pc:docMk/>
            <pc:sldMk cId="3812041336" sldId="329"/>
            <ac:picMk id="6" creationId="{2B574AFA-07BD-16A6-A86B-8C4988E492ED}"/>
          </ac:picMkLst>
        </pc:picChg>
      </pc:sldChg>
      <pc:sldChg chg="modSp new mod">
        <pc:chgData name="Elaine Placido" userId="309a6d6f-bb40-4303-901a-39193b5a1e0b" providerId="ADAL" clId="{37EED031-E5A3-4AF9-A754-9A5B0D9C5EA6}" dt="2025-02-19T23:51:16.526" v="4461" actId="33524"/>
        <pc:sldMkLst>
          <pc:docMk/>
          <pc:sldMk cId="2108498399" sldId="330"/>
        </pc:sldMkLst>
        <pc:spChg chg="mod">
          <ac:chgData name="Elaine Placido" userId="309a6d6f-bb40-4303-901a-39193b5a1e0b" providerId="ADAL" clId="{37EED031-E5A3-4AF9-A754-9A5B0D9C5EA6}" dt="2025-02-19T23:51:08.789" v="4460" actId="20577"/>
          <ac:spMkLst>
            <pc:docMk/>
            <pc:sldMk cId="2108498399" sldId="330"/>
            <ac:spMk id="2" creationId="{EB32EBE7-8643-3702-572C-D2FF3489AD55}"/>
          </ac:spMkLst>
        </pc:spChg>
        <pc:spChg chg="mod">
          <ac:chgData name="Elaine Placido" userId="309a6d6f-bb40-4303-901a-39193b5a1e0b" providerId="ADAL" clId="{37EED031-E5A3-4AF9-A754-9A5B0D9C5EA6}" dt="2025-02-19T23:51:16.526" v="4461" actId="33524"/>
          <ac:spMkLst>
            <pc:docMk/>
            <pc:sldMk cId="2108498399" sldId="330"/>
            <ac:spMk id="3" creationId="{87F0CCD2-A522-324D-337D-9E86BF1D81D9}"/>
          </ac:spMkLst>
        </pc:spChg>
      </pc:sldChg>
      <pc:sldChg chg="addSp delSp modSp new del mod">
        <pc:chgData name="Elaine Placido" userId="309a6d6f-bb40-4303-901a-39193b5a1e0b" providerId="ADAL" clId="{37EED031-E5A3-4AF9-A754-9A5B0D9C5EA6}" dt="2025-02-19T23:39:04.310" v="2813" actId="2696"/>
        <pc:sldMkLst>
          <pc:docMk/>
          <pc:sldMk cId="2407616154" sldId="330"/>
        </pc:sldMkLst>
        <pc:spChg chg="del">
          <ac:chgData name="Elaine Placido" userId="309a6d6f-bb40-4303-901a-39193b5a1e0b" providerId="ADAL" clId="{37EED031-E5A3-4AF9-A754-9A5B0D9C5EA6}" dt="2025-02-19T23:37:38.636" v="2803" actId="21"/>
          <ac:spMkLst>
            <pc:docMk/>
            <pc:sldMk cId="2407616154" sldId="330"/>
            <ac:spMk id="2" creationId="{295470FA-45AB-E5F4-7F8B-FCE19FBB042F}"/>
          </ac:spMkLst>
        </pc:spChg>
        <pc:spChg chg="del">
          <ac:chgData name="Elaine Placido" userId="309a6d6f-bb40-4303-901a-39193b5a1e0b" providerId="ADAL" clId="{37EED031-E5A3-4AF9-A754-9A5B0D9C5EA6}" dt="2025-02-19T23:37:34.217" v="2802" actId="22"/>
          <ac:spMkLst>
            <pc:docMk/>
            <pc:sldMk cId="2407616154" sldId="330"/>
            <ac:spMk id="3" creationId="{E6076783-5AA7-C0AC-144F-9139AE90F5C6}"/>
          </ac:spMkLst>
        </pc:spChg>
        <pc:picChg chg="add mod ord">
          <ac:chgData name="Elaine Placido" userId="309a6d6f-bb40-4303-901a-39193b5a1e0b" providerId="ADAL" clId="{37EED031-E5A3-4AF9-A754-9A5B0D9C5EA6}" dt="2025-02-19T23:37:34.217" v="2802" actId="22"/>
          <ac:picMkLst>
            <pc:docMk/>
            <pc:sldMk cId="2407616154" sldId="330"/>
            <ac:picMk id="6" creationId="{A48ABA9D-769F-7775-BF4A-8A4288FE4E9B}"/>
          </ac:picMkLst>
        </pc:picChg>
      </pc:sldChg>
      <pc:sldChg chg="addSp delSp modSp new del mod">
        <pc:chgData name="Elaine Placido" userId="309a6d6f-bb40-4303-901a-39193b5a1e0b" providerId="ADAL" clId="{37EED031-E5A3-4AF9-A754-9A5B0D9C5EA6}" dt="2025-02-19T23:39:06.571" v="2814" actId="2696"/>
        <pc:sldMkLst>
          <pc:docMk/>
          <pc:sldMk cId="259346996" sldId="331"/>
        </pc:sldMkLst>
        <pc:spChg chg="del">
          <ac:chgData name="Elaine Placido" userId="309a6d6f-bb40-4303-901a-39193b5a1e0b" providerId="ADAL" clId="{37EED031-E5A3-4AF9-A754-9A5B0D9C5EA6}" dt="2025-02-19T23:38:06.682" v="2807" actId="21"/>
          <ac:spMkLst>
            <pc:docMk/>
            <pc:sldMk cId="259346996" sldId="331"/>
            <ac:spMk id="2" creationId="{1290610A-74F3-8075-D901-601ED514AF0E}"/>
          </ac:spMkLst>
        </pc:spChg>
        <pc:spChg chg="del">
          <ac:chgData name="Elaine Placido" userId="309a6d6f-bb40-4303-901a-39193b5a1e0b" providerId="ADAL" clId="{37EED031-E5A3-4AF9-A754-9A5B0D9C5EA6}" dt="2025-02-19T23:37:58.184" v="2805" actId="22"/>
          <ac:spMkLst>
            <pc:docMk/>
            <pc:sldMk cId="259346996" sldId="331"/>
            <ac:spMk id="3" creationId="{59C74A59-CC9A-EB6F-A176-3271399A1A5C}"/>
          </ac:spMkLst>
        </pc:spChg>
        <pc:picChg chg="add mod ord">
          <ac:chgData name="Elaine Placido" userId="309a6d6f-bb40-4303-901a-39193b5a1e0b" providerId="ADAL" clId="{37EED031-E5A3-4AF9-A754-9A5B0D9C5EA6}" dt="2025-02-19T23:38:02.507" v="2806" actId="14100"/>
          <ac:picMkLst>
            <pc:docMk/>
            <pc:sldMk cId="259346996" sldId="331"/>
            <ac:picMk id="6" creationId="{DC402F37-84E2-2EA3-136F-32E33406174A}"/>
          </ac:picMkLst>
        </pc:picChg>
      </pc:sldChg>
      <pc:sldChg chg="modSp new mod">
        <pc:chgData name="Elaine Placido" userId="309a6d6f-bb40-4303-901a-39193b5a1e0b" providerId="ADAL" clId="{37EED031-E5A3-4AF9-A754-9A5B0D9C5EA6}" dt="2025-02-19T23:52:15.797" v="4632" actId="20577"/>
        <pc:sldMkLst>
          <pc:docMk/>
          <pc:sldMk cId="1111607015" sldId="331"/>
        </pc:sldMkLst>
        <pc:spChg chg="mod">
          <ac:chgData name="Elaine Placido" userId="309a6d6f-bb40-4303-901a-39193b5a1e0b" providerId="ADAL" clId="{37EED031-E5A3-4AF9-A754-9A5B0D9C5EA6}" dt="2025-02-19T23:51:43.902" v="4474" actId="5793"/>
          <ac:spMkLst>
            <pc:docMk/>
            <pc:sldMk cId="1111607015" sldId="331"/>
            <ac:spMk id="2" creationId="{9476BB25-198F-285E-3D09-BCB4F1F14378}"/>
          </ac:spMkLst>
        </pc:spChg>
        <pc:spChg chg="mod">
          <ac:chgData name="Elaine Placido" userId="309a6d6f-bb40-4303-901a-39193b5a1e0b" providerId="ADAL" clId="{37EED031-E5A3-4AF9-A754-9A5B0D9C5EA6}" dt="2025-02-19T23:52:15.797" v="4632" actId="20577"/>
          <ac:spMkLst>
            <pc:docMk/>
            <pc:sldMk cId="1111607015" sldId="331"/>
            <ac:spMk id="3" creationId="{62196260-9B4E-AA9E-F7F8-F04AC41589AA}"/>
          </ac:spMkLst>
        </pc:spChg>
      </pc:sldChg>
      <pc:sldChg chg="addSp delSp modSp new del mod">
        <pc:chgData name="Elaine Placido" userId="309a6d6f-bb40-4303-901a-39193b5a1e0b" providerId="ADAL" clId="{37EED031-E5A3-4AF9-A754-9A5B0D9C5EA6}" dt="2025-02-19T23:39:08.772" v="2815" actId="2696"/>
        <pc:sldMkLst>
          <pc:docMk/>
          <pc:sldMk cId="4257795892" sldId="332"/>
        </pc:sldMkLst>
        <pc:spChg chg="del">
          <ac:chgData name="Elaine Placido" userId="309a6d6f-bb40-4303-901a-39193b5a1e0b" providerId="ADAL" clId="{37EED031-E5A3-4AF9-A754-9A5B0D9C5EA6}" dt="2025-02-19T23:38:28.366" v="2809" actId="21"/>
          <ac:spMkLst>
            <pc:docMk/>
            <pc:sldMk cId="4257795892" sldId="332"/>
            <ac:spMk id="2" creationId="{4569BCAA-A521-6CCD-6DE0-054779FE23AE}"/>
          </ac:spMkLst>
        </pc:spChg>
        <pc:spChg chg="del">
          <ac:chgData name="Elaine Placido" userId="309a6d6f-bb40-4303-901a-39193b5a1e0b" providerId="ADAL" clId="{37EED031-E5A3-4AF9-A754-9A5B0D9C5EA6}" dt="2025-02-19T23:38:44.958" v="2810" actId="22"/>
          <ac:spMkLst>
            <pc:docMk/>
            <pc:sldMk cId="4257795892" sldId="332"/>
            <ac:spMk id="3" creationId="{B38E58A0-9905-07E5-547C-776D5AD7C43F}"/>
          </ac:spMkLst>
        </pc:spChg>
        <pc:picChg chg="add mod ord">
          <ac:chgData name="Elaine Placido" userId="309a6d6f-bb40-4303-901a-39193b5a1e0b" providerId="ADAL" clId="{37EED031-E5A3-4AF9-A754-9A5B0D9C5EA6}" dt="2025-02-19T23:38:44.958" v="2810" actId="22"/>
          <ac:picMkLst>
            <pc:docMk/>
            <pc:sldMk cId="4257795892" sldId="332"/>
            <ac:picMk id="6" creationId="{ADFF86C8-CAE5-41DD-33FD-4BA2EAD4026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6C658-74F6-4431-A3DA-A440EC0BEBA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F8BC3BE-BC2C-4E83-AD40-B5AF72CFE794}">
      <dgm:prSet phldrT="[Text]"/>
      <dgm:spPr/>
      <dgm:t>
        <a:bodyPr/>
        <a:lstStyle/>
        <a:p>
          <a:pPr>
            <a:lnSpc>
              <a:spcPct val="100000"/>
            </a:lnSpc>
          </a:pPr>
          <a:r>
            <a:rPr lang="en-US"/>
            <a:t>Comprehensive Conservation &amp; Management Plan</a:t>
          </a:r>
          <a:endParaRPr lang="en-US" dirty="0"/>
        </a:p>
      </dgm:t>
    </dgm:pt>
    <dgm:pt modelId="{A9B14111-09B9-4D34-9D97-233E933EE77B}" type="parTrans" cxnId="{D5DDAA51-2264-469E-B6CC-F422093FEFC5}">
      <dgm:prSet/>
      <dgm:spPr/>
      <dgm:t>
        <a:bodyPr/>
        <a:lstStyle/>
        <a:p>
          <a:endParaRPr lang="en-US"/>
        </a:p>
      </dgm:t>
    </dgm:pt>
    <dgm:pt modelId="{8A3E7D66-FFF0-4EEC-B0C6-A432786785DD}" type="sibTrans" cxnId="{D5DDAA51-2264-469E-B6CC-F422093FEFC5}">
      <dgm:prSet/>
      <dgm:spPr/>
      <dgm:t>
        <a:bodyPr/>
        <a:lstStyle/>
        <a:p>
          <a:endParaRPr lang="en-US"/>
        </a:p>
      </dgm:t>
    </dgm:pt>
    <dgm:pt modelId="{AF545710-58AD-4407-98D4-6BA45E455DE1}">
      <dgm:prSet phldrT="[Text]"/>
      <dgm:spPr/>
      <dgm:t>
        <a:bodyPr/>
        <a:lstStyle/>
        <a:p>
          <a:pPr>
            <a:lnSpc>
              <a:spcPct val="100000"/>
            </a:lnSpc>
          </a:pPr>
          <a:r>
            <a:rPr lang="en-US"/>
            <a:t>The environmental goals, metrics, and milestones that we stive to achieve over time. This is a core requirement of each National Estuary Program. </a:t>
          </a:r>
        </a:p>
      </dgm:t>
    </dgm:pt>
    <dgm:pt modelId="{2E6BC41A-74A2-4883-929B-FAD096317D7C}" type="parTrans" cxnId="{BA7F82AF-71E3-4A43-83DA-7E3A32DC4186}">
      <dgm:prSet/>
      <dgm:spPr/>
      <dgm:t>
        <a:bodyPr/>
        <a:lstStyle/>
        <a:p>
          <a:endParaRPr lang="en-US"/>
        </a:p>
      </dgm:t>
    </dgm:pt>
    <dgm:pt modelId="{1D283769-9AD7-431A-B71E-64F0C7747482}" type="sibTrans" cxnId="{BA7F82AF-71E3-4A43-83DA-7E3A32DC4186}">
      <dgm:prSet/>
      <dgm:spPr/>
      <dgm:t>
        <a:bodyPr/>
        <a:lstStyle/>
        <a:p>
          <a:endParaRPr lang="en-US"/>
        </a:p>
      </dgm:t>
    </dgm:pt>
    <dgm:pt modelId="{806BF22D-2FD4-4BA3-B618-B34F6ECFCB1D}">
      <dgm:prSet phldrT="[Text]"/>
      <dgm:spPr/>
      <dgm:t>
        <a:bodyPr/>
        <a:lstStyle/>
        <a:p>
          <a:pPr>
            <a:lnSpc>
              <a:spcPct val="100000"/>
            </a:lnSpc>
          </a:pPr>
          <a:r>
            <a:rPr lang="en-US"/>
            <a:t>10-Year Implementation Plan</a:t>
          </a:r>
          <a:endParaRPr lang="en-US" dirty="0"/>
        </a:p>
      </dgm:t>
    </dgm:pt>
    <dgm:pt modelId="{A8E2241C-3C8F-4352-A162-59227B24091B}" type="parTrans" cxnId="{8A1146D8-6621-44C7-B5D9-3944E002A9A9}">
      <dgm:prSet/>
      <dgm:spPr/>
      <dgm:t>
        <a:bodyPr/>
        <a:lstStyle/>
        <a:p>
          <a:endParaRPr lang="en-US"/>
        </a:p>
      </dgm:t>
    </dgm:pt>
    <dgm:pt modelId="{CFE3F923-AB5F-40AE-8575-583124526D31}" type="sibTrans" cxnId="{8A1146D8-6621-44C7-B5D9-3944E002A9A9}">
      <dgm:prSet/>
      <dgm:spPr/>
      <dgm:t>
        <a:bodyPr/>
        <a:lstStyle/>
        <a:p>
          <a:endParaRPr lang="en-US"/>
        </a:p>
      </dgm:t>
    </dgm:pt>
    <dgm:pt modelId="{7B72A493-C28A-4C97-90C4-2D1BAB06A22E}">
      <dgm:prSet phldrT="[Text]"/>
      <dgm:spPr/>
      <dgm:t>
        <a:bodyPr/>
        <a:lstStyle/>
        <a:p>
          <a:pPr>
            <a:lnSpc>
              <a:spcPct val="100000"/>
            </a:lnSpc>
          </a:pPr>
          <a:r>
            <a:rPr lang="en-US"/>
            <a:t>A combination of the Habitat Protection/Restoration Strategy and Finance Strategy. Identifies CCMP priorities and goals,  potential partners, funders, and implementation strategies for the 10-year period. </a:t>
          </a:r>
        </a:p>
      </dgm:t>
    </dgm:pt>
    <dgm:pt modelId="{A4D4B81B-B235-4D1A-92CA-44D02706E049}" type="parTrans" cxnId="{8C6D338C-AA1C-4B0E-8AA8-AC19E03CB8A1}">
      <dgm:prSet/>
      <dgm:spPr/>
      <dgm:t>
        <a:bodyPr/>
        <a:lstStyle/>
        <a:p>
          <a:endParaRPr lang="en-US"/>
        </a:p>
      </dgm:t>
    </dgm:pt>
    <dgm:pt modelId="{11E2BC25-4DA0-4E1D-A1B6-F88557E38007}" type="sibTrans" cxnId="{8C6D338C-AA1C-4B0E-8AA8-AC19E03CB8A1}">
      <dgm:prSet/>
      <dgm:spPr/>
      <dgm:t>
        <a:bodyPr/>
        <a:lstStyle/>
        <a:p>
          <a:endParaRPr lang="en-US"/>
        </a:p>
      </dgm:t>
    </dgm:pt>
    <dgm:pt modelId="{E7A607C1-73EB-4D8E-B3E0-642C7F66D657}">
      <dgm:prSet phldrT="[Text]"/>
      <dgm:spPr/>
      <dgm:t>
        <a:bodyPr/>
        <a:lstStyle/>
        <a:p>
          <a:pPr>
            <a:lnSpc>
              <a:spcPct val="100000"/>
            </a:lnSpc>
          </a:pPr>
          <a:r>
            <a:rPr lang="en-US"/>
            <a:t>Biennial Workplan</a:t>
          </a:r>
          <a:endParaRPr lang="en-US" dirty="0"/>
        </a:p>
      </dgm:t>
    </dgm:pt>
    <dgm:pt modelId="{19ED8296-4565-4456-8D7E-A01E4C51DE8D}" type="parTrans" cxnId="{CA090835-43A5-4326-9C3A-698F8EC6B672}">
      <dgm:prSet/>
      <dgm:spPr/>
      <dgm:t>
        <a:bodyPr/>
        <a:lstStyle/>
        <a:p>
          <a:endParaRPr lang="en-US"/>
        </a:p>
      </dgm:t>
    </dgm:pt>
    <dgm:pt modelId="{49039B6C-D107-41B7-8CA8-0AB2DA0ED952}" type="sibTrans" cxnId="{CA090835-43A5-4326-9C3A-698F8EC6B672}">
      <dgm:prSet/>
      <dgm:spPr/>
      <dgm:t>
        <a:bodyPr/>
        <a:lstStyle/>
        <a:p>
          <a:endParaRPr lang="en-US"/>
        </a:p>
      </dgm:t>
    </dgm:pt>
    <dgm:pt modelId="{54E5130C-2F3B-45FC-BCEC-D5ACADDD91B2}">
      <dgm:prSet phldrT="[Text]"/>
      <dgm:spPr/>
      <dgm:t>
        <a:bodyPr/>
        <a:lstStyle/>
        <a:p>
          <a:pPr>
            <a:lnSpc>
              <a:spcPct val="100000"/>
            </a:lnSpc>
          </a:pPr>
          <a:r>
            <a:rPr lang="en-US"/>
            <a:t>Identifies how we will utilize Section 320 Clean Water Act funds to meet the goals of our CCMP during the period. Includes identification of goals, actions, accomplishments, key staff, budget and match.  </a:t>
          </a:r>
        </a:p>
      </dgm:t>
    </dgm:pt>
    <dgm:pt modelId="{21177E52-0F9E-4725-97BE-58AE1AB0703D}" type="parTrans" cxnId="{8B4D2E42-B5C5-46BE-84DC-E1CAC6E83853}">
      <dgm:prSet/>
      <dgm:spPr/>
      <dgm:t>
        <a:bodyPr/>
        <a:lstStyle/>
        <a:p>
          <a:endParaRPr lang="en-US"/>
        </a:p>
      </dgm:t>
    </dgm:pt>
    <dgm:pt modelId="{32C14E23-F3B2-4B25-80C7-EA032D3C93C1}" type="sibTrans" cxnId="{8B4D2E42-B5C5-46BE-84DC-E1CAC6E83853}">
      <dgm:prSet/>
      <dgm:spPr/>
      <dgm:t>
        <a:bodyPr/>
        <a:lstStyle/>
        <a:p>
          <a:endParaRPr lang="en-US"/>
        </a:p>
      </dgm:t>
    </dgm:pt>
    <dgm:pt modelId="{2DBA5B09-06CF-4FCF-9848-AF34A6F88967}" type="pres">
      <dgm:prSet presAssocID="{D626C658-74F6-4431-A3DA-A440EC0BEBAC}" presName="root" presStyleCnt="0">
        <dgm:presLayoutVars>
          <dgm:dir/>
          <dgm:resizeHandles val="exact"/>
        </dgm:presLayoutVars>
      </dgm:prSet>
      <dgm:spPr/>
    </dgm:pt>
    <dgm:pt modelId="{F5C88C7D-040C-46B0-B042-84047539E46F}" type="pres">
      <dgm:prSet presAssocID="{2F8BC3BE-BC2C-4E83-AD40-B5AF72CFE794}" presName="compNode" presStyleCnt="0"/>
      <dgm:spPr/>
    </dgm:pt>
    <dgm:pt modelId="{75441F95-990B-4277-8F79-5D0A5EDBC713}" type="pres">
      <dgm:prSet presAssocID="{2F8BC3BE-BC2C-4E83-AD40-B5AF72CFE794}" presName="bgRect" presStyleLbl="bgShp" presStyleIdx="0" presStyleCnt="3"/>
      <dgm:spPr/>
    </dgm:pt>
    <dgm:pt modelId="{23052090-CBBC-4CCD-9A14-D05DE0ABAECC}" type="pres">
      <dgm:prSet presAssocID="{2F8BC3BE-BC2C-4E83-AD40-B5AF72CFE7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C3A730DF-E1F0-4348-B1ED-8429191D50BE}" type="pres">
      <dgm:prSet presAssocID="{2F8BC3BE-BC2C-4E83-AD40-B5AF72CFE794}" presName="spaceRect" presStyleCnt="0"/>
      <dgm:spPr/>
    </dgm:pt>
    <dgm:pt modelId="{B6DB9978-EB2E-49E8-A58F-9351D5B852AA}" type="pres">
      <dgm:prSet presAssocID="{2F8BC3BE-BC2C-4E83-AD40-B5AF72CFE794}" presName="parTx" presStyleLbl="revTx" presStyleIdx="0" presStyleCnt="6">
        <dgm:presLayoutVars>
          <dgm:chMax val="0"/>
          <dgm:chPref val="0"/>
        </dgm:presLayoutVars>
      </dgm:prSet>
      <dgm:spPr/>
    </dgm:pt>
    <dgm:pt modelId="{B47F8831-8006-455D-BE8C-5503C36A08E7}" type="pres">
      <dgm:prSet presAssocID="{2F8BC3BE-BC2C-4E83-AD40-B5AF72CFE794}" presName="desTx" presStyleLbl="revTx" presStyleIdx="1" presStyleCnt="6">
        <dgm:presLayoutVars/>
      </dgm:prSet>
      <dgm:spPr/>
    </dgm:pt>
    <dgm:pt modelId="{7E518324-9D2E-4814-BDBB-53E9D4192A56}" type="pres">
      <dgm:prSet presAssocID="{8A3E7D66-FFF0-4EEC-B0C6-A432786785DD}" presName="sibTrans" presStyleCnt="0"/>
      <dgm:spPr/>
    </dgm:pt>
    <dgm:pt modelId="{7BA0DF81-20D7-49DB-89E9-469739437321}" type="pres">
      <dgm:prSet presAssocID="{806BF22D-2FD4-4BA3-B618-B34F6ECFCB1D}" presName="compNode" presStyleCnt="0"/>
      <dgm:spPr/>
    </dgm:pt>
    <dgm:pt modelId="{161A89FE-6DB6-4083-8FC1-2DF55B4F8E0E}" type="pres">
      <dgm:prSet presAssocID="{806BF22D-2FD4-4BA3-B618-B34F6ECFCB1D}" presName="bgRect" presStyleLbl="bgShp" presStyleIdx="1" presStyleCnt="3"/>
      <dgm:spPr/>
    </dgm:pt>
    <dgm:pt modelId="{3C9DF31E-D4E0-48F1-907A-598CEAB1DCEB}" type="pres">
      <dgm:prSet presAssocID="{806BF22D-2FD4-4BA3-B618-B34F6ECFCB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avator"/>
        </a:ext>
      </dgm:extLst>
    </dgm:pt>
    <dgm:pt modelId="{B84F07D2-9D71-4046-90D5-C54C3BC10E56}" type="pres">
      <dgm:prSet presAssocID="{806BF22D-2FD4-4BA3-B618-B34F6ECFCB1D}" presName="spaceRect" presStyleCnt="0"/>
      <dgm:spPr/>
    </dgm:pt>
    <dgm:pt modelId="{A515A93B-EBEE-4975-B2F5-5AF0C93045B4}" type="pres">
      <dgm:prSet presAssocID="{806BF22D-2FD4-4BA3-B618-B34F6ECFCB1D}" presName="parTx" presStyleLbl="revTx" presStyleIdx="2" presStyleCnt="6">
        <dgm:presLayoutVars>
          <dgm:chMax val="0"/>
          <dgm:chPref val="0"/>
        </dgm:presLayoutVars>
      </dgm:prSet>
      <dgm:spPr/>
    </dgm:pt>
    <dgm:pt modelId="{7AEB6142-2802-4E57-895F-67DCD5374EB2}" type="pres">
      <dgm:prSet presAssocID="{806BF22D-2FD4-4BA3-B618-B34F6ECFCB1D}" presName="desTx" presStyleLbl="revTx" presStyleIdx="3" presStyleCnt="6">
        <dgm:presLayoutVars/>
      </dgm:prSet>
      <dgm:spPr/>
    </dgm:pt>
    <dgm:pt modelId="{28C36972-7554-4A59-92A1-C647462B052A}" type="pres">
      <dgm:prSet presAssocID="{CFE3F923-AB5F-40AE-8575-583124526D31}" presName="sibTrans" presStyleCnt="0"/>
      <dgm:spPr/>
    </dgm:pt>
    <dgm:pt modelId="{9F0B70ED-F8D5-47F6-9A8D-62DF486021B3}" type="pres">
      <dgm:prSet presAssocID="{E7A607C1-73EB-4D8E-B3E0-642C7F66D657}" presName="compNode" presStyleCnt="0"/>
      <dgm:spPr/>
    </dgm:pt>
    <dgm:pt modelId="{4973BDB7-118D-4910-9172-A00A9D28F078}" type="pres">
      <dgm:prSet presAssocID="{E7A607C1-73EB-4D8E-B3E0-642C7F66D657}" presName="bgRect" presStyleLbl="bgShp" presStyleIdx="2" presStyleCnt="3"/>
      <dgm:spPr/>
    </dgm:pt>
    <dgm:pt modelId="{459A572D-628D-40C3-A0F9-8885AEDA6321}" type="pres">
      <dgm:prSet presAssocID="{E7A607C1-73EB-4D8E-B3E0-642C7F66D6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46D3603-8484-46B7-8C0E-2F29C6B91F6C}" type="pres">
      <dgm:prSet presAssocID="{E7A607C1-73EB-4D8E-B3E0-642C7F66D657}" presName="spaceRect" presStyleCnt="0"/>
      <dgm:spPr/>
    </dgm:pt>
    <dgm:pt modelId="{27C609AE-D140-4DE3-8D21-C7613E4CA4BB}" type="pres">
      <dgm:prSet presAssocID="{E7A607C1-73EB-4D8E-B3E0-642C7F66D657}" presName="parTx" presStyleLbl="revTx" presStyleIdx="4" presStyleCnt="6">
        <dgm:presLayoutVars>
          <dgm:chMax val="0"/>
          <dgm:chPref val="0"/>
        </dgm:presLayoutVars>
      </dgm:prSet>
      <dgm:spPr/>
    </dgm:pt>
    <dgm:pt modelId="{1D5178C8-FBE5-48AA-ABAE-B2EB06B82979}" type="pres">
      <dgm:prSet presAssocID="{E7A607C1-73EB-4D8E-B3E0-642C7F66D657}" presName="desTx" presStyleLbl="revTx" presStyleIdx="5" presStyleCnt="6">
        <dgm:presLayoutVars/>
      </dgm:prSet>
      <dgm:spPr/>
    </dgm:pt>
  </dgm:ptLst>
  <dgm:cxnLst>
    <dgm:cxn modelId="{C16A9231-32FC-46AD-91C3-B83A798BF89F}" type="presOf" srcId="{D626C658-74F6-4431-A3DA-A440EC0BEBAC}" destId="{2DBA5B09-06CF-4FCF-9848-AF34A6F88967}" srcOrd="0" destOrd="0" presId="urn:microsoft.com/office/officeart/2018/2/layout/IconVerticalSolidList"/>
    <dgm:cxn modelId="{CA090835-43A5-4326-9C3A-698F8EC6B672}" srcId="{D626C658-74F6-4431-A3DA-A440EC0BEBAC}" destId="{E7A607C1-73EB-4D8E-B3E0-642C7F66D657}" srcOrd="2" destOrd="0" parTransId="{19ED8296-4565-4456-8D7E-A01E4C51DE8D}" sibTransId="{49039B6C-D107-41B7-8CA8-0AB2DA0ED952}"/>
    <dgm:cxn modelId="{8B4D2E42-B5C5-46BE-84DC-E1CAC6E83853}" srcId="{E7A607C1-73EB-4D8E-B3E0-642C7F66D657}" destId="{54E5130C-2F3B-45FC-BCEC-D5ACADDD91B2}" srcOrd="0" destOrd="0" parTransId="{21177E52-0F9E-4725-97BE-58AE1AB0703D}" sibTransId="{32C14E23-F3B2-4B25-80C7-EA032D3C93C1}"/>
    <dgm:cxn modelId="{23F41B66-9557-4724-AC67-7FD367F88B5F}" type="presOf" srcId="{7B72A493-C28A-4C97-90C4-2D1BAB06A22E}" destId="{7AEB6142-2802-4E57-895F-67DCD5374EB2}" srcOrd="0" destOrd="0" presId="urn:microsoft.com/office/officeart/2018/2/layout/IconVerticalSolidList"/>
    <dgm:cxn modelId="{D5DDAA51-2264-469E-B6CC-F422093FEFC5}" srcId="{D626C658-74F6-4431-A3DA-A440EC0BEBAC}" destId="{2F8BC3BE-BC2C-4E83-AD40-B5AF72CFE794}" srcOrd="0" destOrd="0" parTransId="{A9B14111-09B9-4D34-9D97-233E933EE77B}" sibTransId="{8A3E7D66-FFF0-4EEC-B0C6-A432786785DD}"/>
    <dgm:cxn modelId="{494D9E56-F4D0-46BA-8C90-2E182CE5265E}" type="presOf" srcId="{806BF22D-2FD4-4BA3-B618-B34F6ECFCB1D}" destId="{A515A93B-EBEE-4975-B2F5-5AF0C93045B4}" srcOrd="0" destOrd="0" presId="urn:microsoft.com/office/officeart/2018/2/layout/IconVerticalSolidList"/>
    <dgm:cxn modelId="{49E9CB77-C29A-48E4-9783-470F02AD777A}" type="presOf" srcId="{2F8BC3BE-BC2C-4E83-AD40-B5AF72CFE794}" destId="{B6DB9978-EB2E-49E8-A58F-9351D5B852AA}" srcOrd="0" destOrd="0" presId="urn:microsoft.com/office/officeart/2018/2/layout/IconVerticalSolidList"/>
    <dgm:cxn modelId="{9B2F8487-1A31-40F0-9376-FE6D64197BEB}" type="presOf" srcId="{54E5130C-2F3B-45FC-BCEC-D5ACADDD91B2}" destId="{1D5178C8-FBE5-48AA-ABAE-B2EB06B82979}" srcOrd="0" destOrd="0" presId="urn:microsoft.com/office/officeart/2018/2/layout/IconVerticalSolidList"/>
    <dgm:cxn modelId="{8C6D338C-AA1C-4B0E-8AA8-AC19E03CB8A1}" srcId="{806BF22D-2FD4-4BA3-B618-B34F6ECFCB1D}" destId="{7B72A493-C28A-4C97-90C4-2D1BAB06A22E}" srcOrd="0" destOrd="0" parTransId="{A4D4B81B-B235-4D1A-92CA-44D02706E049}" sibTransId="{11E2BC25-4DA0-4E1D-A1B6-F88557E38007}"/>
    <dgm:cxn modelId="{919F9DA5-742A-4E23-860D-1153FB174A1A}" type="presOf" srcId="{E7A607C1-73EB-4D8E-B3E0-642C7F66D657}" destId="{27C609AE-D140-4DE3-8D21-C7613E4CA4BB}" srcOrd="0" destOrd="0" presId="urn:microsoft.com/office/officeart/2018/2/layout/IconVerticalSolidList"/>
    <dgm:cxn modelId="{BA7F82AF-71E3-4A43-83DA-7E3A32DC4186}" srcId="{2F8BC3BE-BC2C-4E83-AD40-B5AF72CFE794}" destId="{AF545710-58AD-4407-98D4-6BA45E455DE1}" srcOrd="0" destOrd="0" parTransId="{2E6BC41A-74A2-4883-929B-FAD096317D7C}" sibTransId="{1D283769-9AD7-431A-B71E-64F0C7747482}"/>
    <dgm:cxn modelId="{8A1146D8-6621-44C7-B5D9-3944E002A9A9}" srcId="{D626C658-74F6-4431-A3DA-A440EC0BEBAC}" destId="{806BF22D-2FD4-4BA3-B618-B34F6ECFCB1D}" srcOrd="1" destOrd="0" parTransId="{A8E2241C-3C8F-4352-A162-59227B24091B}" sibTransId="{CFE3F923-AB5F-40AE-8575-583124526D31}"/>
    <dgm:cxn modelId="{5183ECF9-3DDB-4FF1-B68A-687CE3162EDC}" type="presOf" srcId="{AF545710-58AD-4407-98D4-6BA45E455DE1}" destId="{B47F8831-8006-455D-BE8C-5503C36A08E7}" srcOrd="0" destOrd="0" presId="urn:microsoft.com/office/officeart/2018/2/layout/IconVerticalSolidList"/>
    <dgm:cxn modelId="{AE4B87F3-99B2-4981-8A43-55797FDEC1DD}" type="presParOf" srcId="{2DBA5B09-06CF-4FCF-9848-AF34A6F88967}" destId="{F5C88C7D-040C-46B0-B042-84047539E46F}" srcOrd="0" destOrd="0" presId="urn:microsoft.com/office/officeart/2018/2/layout/IconVerticalSolidList"/>
    <dgm:cxn modelId="{FECE11A6-A87A-4E81-8BF6-FCF035782245}" type="presParOf" srcId="{F5C88C7D-040C-46B0-B042-84047539E46F}" destId="{75441F95-990B-4277-8F79-5D0A5EDBC713}" srcOrd="0" destOrd="0" presId="urn:microsoft.com/office/officeart/2018/2/layout/IconVerticalSolidList"/>
    <dgm:cxn modelId="{975F65CA-7602-421F-9F07-99C6758E1932}" type="presParOf" srcId="{F5C88C7D-040C-46B0-B042-84047539E46F}" destId="{23052090-CBBC-4CCD-9A14-D05DE0ABAECC}" srcOrd="1" destOrd="0" presId="urn:microsoft.com/office/officeart/2018/2/layout/IconVerticalSolidList"/>
    <dgm:cxn modelId="{1F245AD0-A4B3-4709-BF99-FC59ADB0EDD1}" type="presParOf" srcId="{F5C88C7D-040C-46B0-B042-84047539E46F}" destId="{C3A730DF-E1F0-4348-B1ED-8429191D50BE}" srcOrd="2" destOrd="0" presId="urn:microsoft.com/office/officeart/2018/2/layout/IconVerticalSolidList"/>
    <dgm:cxn modelId="{7544FA9B-E7F7-4FBF-BAF8-477D9EDE8B6B}" type="presParOf" srcId="{F5C88C7D-040C-46B0-B042-84047539E46F}" destId="{B6DB9978-EB2E-49E8-A58F-9351D5B852AA}" srcOrd="3" destOrd="0" presId="urn:microsoft.com/office/officeart/2018/2/layout/IconVerticalSolidList"/>
    <dgm:cxn modelId="{5123A6F3-E884-4FB3-B287-C7C189DD9DC2}" type="presParOf" srcId="{F5C88C7D-040C-46B0-B042-84047539E46F}" destId="{B47F8831-8006-455D-BE8C-5503C36A08E7}" srcOrd="4" destOrd="0" presId="urn:microsoft.com/office/officeart/2018/2/layout/IconVerticalSolidList"/>
    <dgm:cxn modelId="{052EB13D-C779-45C6-899C-024EBA83158F}" type="presParOf" srcId="{2DBA5B09-06CF-4FCF-9848-AF34A6F88967}" destId="{7E518324-9D2E-4814-BDBB-53E9D4192A56}" srcOrd="1" destOrd="0" presId="urn:microsoft.com/office/officeart/2018/2/layout/IconVerticalSolidList"/>
    <dgm:cxn modelId="{BB517988-FF81-418A-880A-F4AAEB2EBF95}" type="presParOf" srcId="{2DBA5B09-06CF-4FCF-9848-AF34A6F88967}" destId="{7BA0DF81-20D7-49DB-89E9-469739437321}" srcOrd="2" destOrd="0" presId="urn:microsoft.com/office/officeart/2018/2/layout/IconVerticalSolidList"/>
    <dgm:cxn modelId="{4ACE1ABD-61EB-437C-816E-477F737D77A5}" type="presParOf" srcId="{7BA0DF81-20D7-49DB-89E9-469739437321}" destId="{161A89FE-6DB6-4083-8FC1-2DF55B4F8E0E}" srcOrd="0" destOrd="0" presId="urn:microsoft.com/office/officeart/2018/2/layout/IconVerticalSolidList"/>
    <dgm:cxn modelId="{85F734F3-39B8-45E1-885F-AABCBE34FF87}" type="presParOf" srcId="{7BA0DF81-20D7-49DB-89E9-469739437321}" destId="{3C9DF31E-D4E0-48F1-907A-598CEAB1DCEB}" srcOrd="1" destOrd="0" presId="urn:microsoft.com/office/officeart/2018/2/layout/IconVerticalSolidList"/>
    <dgm:cxn modelId="{ED30CC84-2BA0-49FA-8324-71F7CB8DABEA}" type="presParOf" srcId="{7BA0DF81-20D7-49DB-89E9-469739437321}" destId="{B84F07D2-9D71-4046-90D5-C54C3BC10E56}" srcOrd="2" destOrd="0" presId="urn:microsoft.com/office/officeart/2018/2/layout/IconVerticalSolidList"/>
    <dgm:cxn modelId="{6097997D-A15C-41B4-9DAC-5B4EB605ECE3}" type="presParOf" srcId="{7BA0DF81-20D7-49DB-89E9-469739437321}" destId="{A515A93B-EBEE-4975-B2F5-5AF0C93045B4}" srcOrd="3" destOrd="0" presId="urn:microsoft.com/office/officeart/2018/2/layout/IconVerticalSolidList"/>
    <dgm:cxn modelId="{D8181811-248F-4B01-97EF-B885ED29FA7F}" type="presParOf" srcId="{7BA0DF81-20D7-49DB-89E9-469739437321}" destId="{7AEB6142-2802-4E57-895F-67DCD5374EB2}" srcOrd="4" destOrd="0" presId="urn:microsoft.com/office/officeart/2018/2/layout/IconVerticalSolidList"/>
    <dgm:cxn modelId="{68586104-D015-4BE7-BC8E-0754A5EC875B}" type="presParOf" srcId="{2DBA5B09-06CF-4FCF-9848-AF34A6F88967}" destId="{28C36972-7554-4A59-92A1-C647462B052A}" srcOrd="3" destOrd="0" presId="urn:microsoft.com/office/officeart/2018/2/layout/IconVerticalSolidList"/>
    <dgm:cxn modelId="{9C2AC9B8-8B36-402D-91C4-364F1D66FD41}" type="presParOf" srcId="{2DBA5B09-06CF-4FCF-9848-AF34A6F88967}" destId="{9F0B70ED-F8D5-47F6-9A8D-62DF486021B3}" srcOrd="4" destOrd="0" presId="urn:microsoft.com/office/officeart/2018/2/layout/IconVerticalSolidList"/>
    <dgm:cxn modelId="{38800F2F-36FA-4FB4-9C1D-5C6CA3397479}" type="presParOf" srcId="{9F0B70ED-F8D5-47F6-9A8D-62DF486021B3}" destId="{4973BDB7-118D-4910-9172-A00A9D28F078}" srcOrd="0" destOrd="0" presId="urn:microsoft.com/office/officeart/2018/2/layout/IconVerticalSolidList"/>
    <dgm:cxn modelId="{072A237D-734F-459F-AFE5-ED8EF7B3A308}" type="presParOf" srcId="{9F0B70ED-F8D5-47F6-9A8D-62DF486021B3}" destId="{459A572D-628D-40C3-A0F9-8885AEDA6321}" srcOrd="1" destOrd="0" presId="urn:microsoft.com/office/officeart/2018/2/layout/IconVerticalSolidList"/>
    <dgm:cxn modelId="{186AA5C7-9B91-45D6-A35E-3415197455DF}" type="presParOf" srcId="{9F0B70ED-F8D5-47F6-9A8D-62DF486021B3}" destId="{846D3603-8484-46B7-8C0E-2F29C6B91F6C}" srcOrd="2" destOrd="0" presId="urn:microsoft.com/office/officeart/2018/2/layout/IconVerticalSolidList"/>
    <dgm:cxn modelId="{32FBF6E0-ABDE-4BA5-A9D4-E96F794478C5}" type="presParOf" srcId="{9F0B70ED-F8D5-47F6-9A8D-62DF486021B3}" destId="{27C609AE-D140-4DE3-8D21-C7613E4CA4BB}" srcOrd="3" destOrd="0" presId="urn:microsoft.com/office/officeart/2018/2/layout/IconVerticalSolidList"/>
    <dgm:cxn modelId="{39757493-C024-40CA-8CD6-5F7BDBF76680}" type="presParOf" srcId="{9F0B70ED-F8D5-47F6-9A8D-62DF486021B3}" destId="{1D5178C8-FBE5-48AA-ABAE-B2EB06B8297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66E00E-6640-446A-9AFF-CF57BC5FF4A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A52B86B3-8FB2-4686-B5E8-1BA836EBEA80}">
      <dgm:prSet/>
      <dgm:spPr/>
      <dgm:t>
        <a:bodyPr/>
        <a:lstStyle/>
        <a:p>
          <a:r>
            <a:rPr lang="en-US"/>
            <a:t>Unrestricted revenue to pursue project development and proposal writing </a:t>
          </a:r>
        </a:p>
      </dgm:t>
    </dgm:pt>
    <dgm:pt modelId="{5FD4E76F-30E6-4959-87BE-415377CA134D}" type="parTrans" cxnId="{DD576453-D4A2-4DC9-B5FF-A93892FDC2EF}">
      <dgm:prSet/>
      <dgm:spPr/>
      <dgm:t>
        <a:bodyPr/>
        <a:lstStyle/>
        <a:p>
          <a:endParaRPr lang="en-US"/>
        </a:p>
      </dgm:t>
    </dgm:pt>
    <dgm:pt modelId="{758A6AF0-51BD-46C8-98D9-41D829130C56}" type="sibTrans" cxnId="{DD576453-D4A2-4DC9-B5FF-A93892FDC2EF}">
      <dgm:prSet/>
      <dgm:spPr/>
      <dgm:t>
        <a:bodyPr/>
        <a:lstStyle/>
        <a:p>
          <a:endParaRPr lang="en-US"/>
        </a:p>
      </dgm:t>
    </dgm:pt>
    <dgm:pt modelId="{4FC9ED90-332C-4CA4-801C-4A07365F69EC}">
      <dgm:prSet/>
      <dgm:spPr/>
      <dgm:t>
        <a:bodyPr/>
        <a:lstStyle/>
        <a:p>
          <a:r>
            <a:rPr lang="en-US"/>
            <a:t>New vehicles</a:t>
          </a:r>
        </a:p>
      </dgm:t>
    </dgm:pt>
    <dgm:pt modelId="{F1947495-CFDB-4909-A8D9-C0B881E190FC}" type="parTrans" cxnId="{5371C4F5-29D7-4E01-A511-C81047854B7F}">
      <dgm:prSet/>
      <dgm:spPr/>
      <dgm:t>
        <a:bodyPr/>
        <a:lstStyle/>
        <a:p>
          <a:endParaRPr lang="en-US"/>
        </a:p>
      </dgm:t>
    </dgm:pt>
    <dgm:pt modelId="{32A3A301-BDCF-44E7-A6F2-62BC5927C638}" type="sibTrans" cxnId="{5371C4F5-29D7-4E01-A511-C81047854B7F}">
      <dgm:prSet/>
      <dgm:spPr/>
      <dgm:t>
        <a:bodyPr/>
        <a:lstStyle/>
        <a:p>
          <a:endParaRPr lang="en-US"/>
        </a:p>
      </dgm:t>
    </dgm:pt>
    <dgm:pt modelId="{7E8442ED-BF13-43DE-9317-A96415292A9E}">
      <dgm:prSet/>
      <dgm:spPr/>
      <dgm:t>
        <a:bodyPr/>
        <a:lstStyle/>
        <a:p>
          <a:r>
            <a:rPr lang="en-US"/>
            <a:t>Funding to support limited duration personnel for seasonal and limited duration projects after BIL sunsets</a:t>
          </a:r>
        </a:p>
      </dgm:t>
    </dgm:pt>
    <dgm:pt modelId="{8A6E2590-5FF3-4260-B15A-A1FFD0774999}" type="parTrans" cxnId="{C96F93A7-3F4F-4EA2-89D4-C134328E210C}">
      <dgm:prSet/>
      <dgm:spPr/>
      <dgm:t>
        <a:bodyPr/>
        <a:lstStyle/>
        <a:p>
          <a:endParaRPr lang="en-US"/>
        </a:p>
      </dgm:t>
    </dgm:pt>
    <dgm:pt modelId="{64CA4CBD-7BE6-4CE2-81BE-FBA428B650F5}" type="sibTrans" cxnId="{C96F93A7-3F4F-4EA2-89D4-C134328E210C}">
      <dgm:prSet/>
      <dgm:spPr/>
      <dgm:t>
        <a:bodyPr/>
        <a:lstStyle/>
        <a:p>
          <a:endParaRPr lang="en-US"/>
        </a:p>
      </dgm:t>
    </dgm:pt>
    <dgm:pt modelId="{2B06FAC3-1AC1-4986-B647-1CDC12D63529}">
      <dgm:prSet/>
      <dgm:spPr/>
      <dgm:t>
        <a:bodyPr/>
        <a:lstStyle/>
        <a:p>
          <a:r>
            <a:rPr lang="en-US"/>
            <a:t>Water trail funding</a:t>
          </a:r>
        </a:p>
      </dgm:t>
    </dgm:pt>
    <dgm:pt modelId="{8253F976-73A7-4286-9A66-77B49BE0D38B}" type="parTrans" cxnId="{66524A24-5D7D-42F6-9EEC-6E2D4D7202FC}">
      <dgm:prSet/>
      <dgm:spPr/>
      <dgm:t>
        <a:bodyPr/>
        <a:lstStyle/>
        <a:p>
          <a:endParaRPr lang="en-US"/>
        </a:p>
      </dgm:t>
    </dgm:pt>
    <dgm:pt modelId="{7F6771F9-E008-4097-BB01-D32043BEFA80}" type="sibTrans" cxnId="{66524A24-5D7D-42F6-9EEC-6E2D4D7202FC}">
      <dgm:prSet/>
      <dgm:spPr/>
      <dgm:t>
        <a:bodyPr/>
        <a:lstStyle/>
        <a:p>
          <a:endParaRPr lang="en-US"/>
        </a:p>
      </dgm:t>
    </dgm:pt>
    <dgm:pt modelId="{FD37AC15-9579-447B-B9BB-3035CF3E5D8F}">
      <dgm:prSet/>
      <dgm:spPr/>
      <dgm:t>
        <a:bodyPr/>
        <a:lstStyle/>
        <a:p>
          <a:r>
            <a:rPr lang="en-US"/>
            <a:t>Ongoing replacement of technology – laptops, towers, servers, software, peripherals</a:t>
          </a:r>
        </a:p>
      </dgm:t>
    </dgm:pt>
    <dgm:pt modelId="{4F9F4259-B0A5-48E3-9EBA-9BB06141C0A6}" type="parTrans" cxnId="{92FA9F1A-53E0-40F8-8B41-053FD0E71B4E}">
      <dgm:prSet/>
      <dgm:spPr/>
      <dgm:t>
        <a:bodyPr/>
        <a:lstStyle/>
        <a:p>
          <a:endParaRPr lang="en-US"/>
        </a:p>
      </dgm:t>
    </dgm:pt>
    <dgm:pt modelId="{1DD70231-96F8-48C5-9ACC-6FD7E5DF5AB1}" type="sibTrans" cxnId="{92FA9F1A-53E0-40F8-8B41-053FD0E71B4E}">
      <dgm:prSet/>
      <dgm:spPr/>
      <dgm:t>
        <a:bodyPr/>
        <a:lstStyle/>
        <a:p>
          <a:endParaRPr lang="en-US"/>
        </a:p>
      </dgm:t>
    </dgm:pt>
    <dgm:pt modelId="{3E91B191-CF78-4104-B3B8-57CFE93A94A0}">
      <dgm:prSet/>
      <dgm:spPr/>
      <dgm:t>
        <a:bodyPr/>
        <a:lstStyle/>
        <a:p>
          <a:r>
            <a:rPr lang="en-US" dirty="0"/>
            <a:t>Funding for professional development </a:t>
          </a:r>
        </a:p>
      </dgm:t>
    </dgm:pt>
    <dgm:pt modelId="{E0289337-60E3-48AF-B075-65F34A22F576}" type="parTrans" cxnId="{9CE4046E-FB90-4EA1-9A47-7AC704F7998A}">
      <dgm:prSet/>
      <dgm:spPr/>
      <dgm:t>
        <a:bodyPr/>
        <a:lstStyle/>
        <a:p>
          <a:endParaRPr lang="en-US"/>
        </a:p>
      </dgm:t>
    </dgm:pt>
    <dgm:pt modelId="{CD56FD87-BF3C-437E-AC5C-05F38FB332E6}" type="sibTrans" cxnId="{9CE4046E-FB90-4EA1-9A47-7AC704F7998A}">
      <dgm:prSet/>
      <dgm:spPr/>
      <dgm:t>
        <a:bodyPr/>
        <a:lstStyle/>
        <a:p>
          <a:endParaRPr lang="en-US"/>
        </a:p>
      </dgm:t>
    </dgm:pt>
    <dgm:pt modelId="{60288887-32B2-4674-98DB-3DE9EE212BCA}" type="pres">
      <dgm:prSet presAssocID="{5D66E00E-6640-446A-9AFF-CF57BC5FF4A2}" presName="diagram" presStyleCnt="0">
        <dgm:presLayoutVars>
          <dgm:dir/>
          <dgm:resizeHandles val="exact"/>
        </dgm:presLayoutVars>
      </dgm:prSet>
      <dgm:spPr/>
    </dgm:pt>
    <dgm:pt modelId="{4CE9C43A-DEF0-4734-9D51-801FDDA8451B}" type="pres">
      <dgm:prSet presAssocID="{A52B86B3-8FB2-4686-B5E8-1BA836EBEA80}" presName="node" presStyleLbl="node1" presStyleIdx="0" presStyleCnt="6">
        <dgm:presLayoutVars>
          <dgm:bulletEnabled val="1"/>
        </dgm:presLayoutVars>
      </dgm:prSet>
      <dgm:spPr/>
    </dgm:pt>
    <dgm:pt modelId="{C21DF880-F650-4F5B-BD6D-E38C84F88971}" type="pres">
      <dgm:prSet presAssocID="{758A6AF0-51BD-46C8-98D9-41D829130C56}" presName="sibTrans" presStyleCnt="0"/>
      <dgm:spPr/>
    </dgm:pt>
    <dgm:pt modelId="{559F6589-F148-47CE-9C3C-7259CCED6089}" type="pres">
      <dgm:prSet presAssocID="{4FC9ED90-332C-4CA4-801C-4A07365F69EC}" presName="node" presStyleLbl="node1" presStyleIdx="1" presStyleCnt="6">
        <dgm:presLayoutVars>
          <dgm:bulletEnabled val="1"/>
        </dgm:presLayoutVars>
      </dgm:prSet>
      <dgm:spPr/>
    </dgm:pt>
    <dgm:pt modelId="{CC63C620-83B3-409C-AFA1-5C71A9CC24E2}" type="pres">
      <dgm:prSet presAssocID="{32A3A301-BDCF-44E7-A6F2-62BC5927C638}" presName="sibTrans" presStyleCnt="0"/>
      <dgm:spPr/>
    </dgm:pt>
    <dgm:pt modelId="{0E11D37E-C1D8-4667-9108-F66A1D604D0B}" type="pres">
      <dgm:prSet presAssocID="{7E8442ED-BF13-43DE-9317-A96415292A9E}" presName="node" presStyleLbl="node1" presStyleIdx="2" presStyleCnt="6">
        <dgm:presLayoutVars>
          <dgm:bulletEnabled val="1"/>
        </dgm:presLayoutVars>
      </dgm:prSet>
      <dgm:spPr/>
    </dgm:pt>
    <dgm:pt modelId="{D74C2525-8448-4CCC-A293-96DA849E0A60}" type="pres">
      <dgm:prSet presAssocID="{64CA4CBD-7BE6-4CE2-81BE-FBA428B650F5}" presName="sibTrans" presStyleCnt="0"/>
      <dgm:spPr/>
    </dgm:pt>
    <dgm:pt modelId="{86E21961-D94D-4E80-AB2F-E72C3CEFC632}" type="pres">
      <dgm:prSet presAssocID="{2B06FAC3-1AC1-4986-B647-1CDC12D63529}" presName="node" presStyleLbl="node1" presStyleIdx="3" presStyleCnt="6">
        <dgm:presLayoutVars>
          <dgm:bulletEnabled val="1"/>
        </dgm:presLayoutVars>
      </dgm:prSet>
      <dgm:spPr/>
    </dgm:pt>
    <dgm:pt modelId="{F29C5BB1-64C5-48A6-87A5-549EC80D8E1B}" type="pres">
      <dgm:prSet presAssocID="{7F6771F9-E008-4097-BB01-D32043BEFA80}" presName="sibTrans" presStyleCnt="0"/>
      <dgm:spPr/>
    </dgm:pt>
    <dgm:pt modelId="{941D3CC6-FE1C-477E-8D3B-E980F661EC13}" type="pres">
      <dgm:prSet presAssocID="{FD37AC15-9579-447B-B9BB-3035CF3E5D8F}" presName="node" presStyleLbl="node1" presStyleIdx="4" presStyleCnt="6">
        <dgm:presLayoutVars>
          <dgm:bulletEnabled val="1"/>
        </dgm:presLayoutVars>
      </dgm:prSet>
      <dgm:spPr/>
    </dgm:pt>
    <dgm:pt modelId="{97B2F5FB-D858-4FD2-AF09-493CFC20F4DD}" type="pres">
      <dgm:prSet presAssocID="{1DD70231-96F8-48C5-9ACC-6FD7E5DF5AB1}" presName="sibTrans" presStyleCnt="0"/>
      <dgm:spPr/>
    </dgm:pt>
    <dgm:pt modelId="{FA733619-760F-4B40-9927-10BB439F2DC3}" type="pres">
      <dgm:prSet presAssocID="{3E91B191-CF78-4104-B3B8-57CFE93A94A0}" presName="node" presStyleLbl="node1" presStyleIdx="5" presStyleCnt="6">
        <dgm:presLayoutVars>
          <dgm:bulletEnabled val="1"/>
        </dgm:presLayoutVars>
      </dgm:prSet>
      <dgm:spPr/>
    </dgm:pt>
  </dgm:ptLst>
  <dgm:cxnLst>
    <dgm:cxn modelId="{92FA9F1A-53E0-40F8-8B41-053FD0E71B4E}" srcId="{5D66E00E-6640-446A-9AFF-CF57BC5FF4A2}" destId="{FD37AC15-9579-447B-B9BB-3035CF3E5D8F}" srcOrd="4" destOrd="0" parTransId="{4F9F4259-B0A5-48E3-9EBA-9BB06141C0A6}" sibTransId="{1DD70231-96F8-48C5-9ACC-6FD7E5DF5AB1}"/>
    <dgm:cxn modelId="{66524A24-5D7D-42F6-9EEC-6E2D4D7202FC}" srcId="{5D66E00E-6640-446A-9AFF-CF57BC5FF4A2}" destId="{2B06FAC3-1AC1-4986-B647-1CDC12D63529}" srcOrd="3" destOrd="0" parTransId="{8253F976-73A7-4286-9A66-77B49BE0D38B}" sibTransId="{7F6771F9-E008-4097-BB01-D32043BEFA80}"/>
    <dgm:cxn modelId="{2ACF363E-B709-4C16-AD6F-F780BF7316D3}" type="presOf" srcId="{3E91B191-CF78-4104-B3B8-57CFE93A94A0}" destId="{FA733619-760F-4B40-9927-10BB439F2DC3}" srcOrd="0" destOrd="0" presId="urn:microsoft.com/office/officeart/2005/8/layout/default"/>
    <dgm:cxn modelId="{4DEAC169-E31E-47BD-AEE3-9886AF106208}" type="presOf" srcId="{2B06FAC3-1AC1-4986-B647-1CDC12D63529}" destId="{86E21961-D94D-4E80-AB2F-E72C3CEFC632}" srcOrd="0" destOrd="0" presId="urn:microsoft.com/office/officeart/2005/8/layout/default"/>
    <dgm:cxn modelId="{9CE4046E-FB90-4EA1-9A47-7AC704F7998A}" srcId="{5D66E00E-6640-446A-9AFF-CF57BC5FF4A2}" destId="{3E91B191-CF78-4104-B3B8-57CFE93A94A0}" srcOrd="5" destOrd="0" parTransId="{E0289337-60E3-48AF-B075-65F34A22F576}" sibTransId="{CD56FD87-BF3C-437E-AC5C-05F38FB332E6}"/>
    <dgm:cxn modelId="{DD576453-D4A2-4DC9-B5FF-A93892FDC2EF}" srcId="{5D66E00E-6640-446A-9AFF-CF57BC5FF4A2}" destId="{A52B86B3-8FB2-4686-B5E8-1BA836EBEA80}" srcOrd="0" destOrd="0" parTransId="{5FD4E76F-30E6-4959-87BE-415377CA134D}" sibTransId="{758A6AF0-51BD-46C8-98D9-41D829130C56}"/>
    <dgm:cxn modelId="{C96F93A7-3F4F-4EA2-89D4-C134328E210C}" srcId="{5D66E00E-6640-446A-9AFF-CF57BC5FF4A2}" destId="{7E8442ED-BF13-43DE-9317-A96415292A9E}" srcOrd="2" destOrd="0" parTransId="{8A6E2590-5FF3-4260-B15A-A1FFD0774999}" sibTransId="{64CA4CBD-7BE6-4CE2-81BE-FBA428B650F5}"/>
    <dgm:cxn modelId="{5749FDAC-2D67-4BE4-8DD3-77306558C19E}" type="presOf" srcId="{7E8442ED-BF13-43DE-9317-A96415292A9E}" destId="{0E11D37E-C1D8-4667-9108-F66A1D604D0B}" srcOrd="0" destOrd="0" presId="urn:microsoft.com/office/officeart/2005/8/layout/default"/>
    <dgm:cxn modelId="{1128ABBD-FCA3-4BF9-8055-3186D59C654F}" type="presOf" srcId="{FD37AC15-9579-447B-B9BB-3035CF3E5D8F}" destId="{941D3CC6-FE1C-477E-8D3B-E980F661EC13}" srcOrd="0" destOrd="0" presId="urn:microsoft.com/office/officeart/2005/8/layout/default"/>
    <dgm:cxn modelId="{8D243FD7-0F4F-490C-B698-C50D83494374}" type="presOf" srcId="{4FC9ED90-332C-4CA4-801C-4A07365F69EC}" destId="{559F6589-F148-47CE-9C3C-7259CCED6089}" srcOrd="0" destOrd="0" presId="urn:microsoft.com/office/officeart/2005/8/layout/default"/>
    <dgm:cxn modelId="{B76D09DF-0432-4FE6-B9B0-AD01B32F6BE1}" type="presOf" srcId="{5D66E00E-6640-446A-9AFF-CF57BC5FF4A2}" destId="{60288887-32B2-4674-98DB-3DE9EE212BCA}" srcOrd="0" destOrd="0" presId="urn:microsoft.com/office/officeart/2005/8/layout/default"/>
    <dgm:cxn modelId="{5371C4F5-29D7-4E01-A511-C81047854B7F}" srcId="{5D66E00E-6640-446A-9AFF-CF57BC5FF4A2}" destId="{4FC9ED90-332C-4CA4-801C-4A07365F69EC}" srcOrd="1" destOrd="0" parTransId="{F1947495-CFDB-4909-A8D9-C0B881E190FC}" sibTransId="{32A3A301-BDCF-44E7-A6F2-62BC5927C638}"/>
    <dgm:cxn modelId="{085716FC-58E7-43BA-BB5D-D9D8A15A76FF}" type="presOf" srcId="{A52B86B3-8FB2-4686-B5E8-1BA836EBEA80}" destId="{4CE9C43A-DEF0-4734-9D51-801FDDA8451B}" srcOrd="0" destOrd="0" presId="urn:microsoft.com/office/officeart/2005/8/layout/default"/>
    <dgm:cxn modelId="{7B7C2F90-D595-444B-B901-261161BF2736}" type="presParOf" srcId="{60288887-32B2-4674-98DB-3DE9EE212BCA}" destId="{4CE9C43A-DEF0-4734-9D51-801FDDA8451B}" srcOrd="0" destOrd="0" presId="urn:microsoft.com/office/officeart/2005/8/layout/default"/>
    <dgm:cxn modelId="{E138E9A3-9A10-4E6E-B29E-062B9B21DE81}" type="presParOf" srcId="{60288887-32B2-4674-98DB-3DE9EE212BCA}" destId="{C21DF880-F650-4F5B-BD6D-E38C84F88971}" srcOrd="1" destOrd="0" presId="urn:microsoft.com/office/officeart/2005/8/layout/default"/>
    <dgm:cxn modelId="{D6A0CB71-D905-4433-920D-73384835D141}" type="presParOf" srcId="{60288887-32B2-4674-98DB-3DE9EE212BCA}" destId="{559F6589-F148-47CE-9C3C-7259CCED6089}" srcOrd="2" destOrd="0" presId="urn:microsoft.com/office/officeart/2005/8/layout/default"/>
    <dgm:cxn modelId="{AF940B63-35C7-4219-A820-32988ED2AE9A}" type="presParOf" srcId="{60288887-32B2-4674-98DB-3DE9EE212BCA}" destId="{CC63C620-83B3-409C-AFA1-5C71A9CC24E2}" srcOrd="3" destOrd="0" presId="urn:microsoft.com/office/officeart/2005/8/layout/default"/>
    <dgm:cxn modelId="{314A4C4A-3339-4FC7-A2B1-78322380C3C3}" type="presParOf" srcId="{60288887-32B2-4674-98DB-3DE9EE212BCA}" destId="{0E11D37E-C1D8-4667-9108-F66A1D604D0B}" srcOrd="4" destOrd="0" presId="urn:microsoft.com/office/officeart/2005/8/layout/default"/>
    <dgm:cxn modelId="{1DA888E6-8D9C-496D-8169-F2CA8F2CE2A5}" type="presParOf" srcId="{60288887-32B2-4674-98DB-3DE9EE212BCA}" destId="{D74C2525-8448-4CCC-A293-96DA849E0A60}" srcOrd="5" destOrd="0" presId="urn:microsoft.com/office/officeart/2005/8/layout/default"/>
    <dgm:cxn modelId="{FD0A00C1-657B-46B3-B523-5B7B30C6B04D}" type="presParOf" srcId="{60288887-32B2-4674-98DB-3DE9EE212BCA}" destId="{86E21961-D94D-4E80-AB2F-E72C3CEFC632}" srcOrd="6" destOrd="0" presId="urn:microsoft.com/office/officeart/2005/8/layout/default"/>
    <dgm:cxn modelId="{E322C98C-910F-42C4-861B-1F455CC217BB}" type="presParOf" srcId="{60288887-32B2-4674-98DB-3DE9EE212BCA}" destId="{F29C5BB1-64C5-48A6-87A5-549EC80D8E1B}" srcOrd="7" destOrd="0" presId="urn:microsoft.com/office/officeart/2005/8/layout/default"/>
    <dgm:cxn modelId="{91229769-3690-4739-A473-1633F973F0AE}" type="presParOf" srcId="{60288887-32B2-4674-98DB-3DE9EE212BCA}" destId="{941D3CC6-FE1C-477E-8D3B-E980F661EC13}" srcOrd="8" destOrd="0" presId="urn:microsoft.com/office/officeart/2005/8/layout/default"/>
    <dgm:cxn modelId="{EB3735B2-1BED-4018-A09B-1DE0E57CD240}" type="presParOf" srcId="{60288887-32B2-4674-98DB-3DE9EE212BCA}" destId="{97B2F5FB-D858-4FD2-AF09-493CFC20F4DD}" srcOrd="9" destOrd="0" presId="urn:microsoft.com/office/officeart/2005/8/layout/default"/>
    <dgm:cxn modelId="{60F0819C-7F02-44C2-AF0E-83193CF3D576}" type="presParOf" srcId="{60288887-32B2-4674-98DB-3DE9EE212BCA}" destId="{FA733619-760F-4B40-9927-10BB439F2DC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209E63-66ED-4373-936B-4D66112B7D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26A7452-4B5C-4769-9064-12A84A0558C1}">
      <dgm:prSet/>
      <dgm:spPr/>
      <dgm:t>
        <a:bodyPr/>
        <a:lstStyle/>
        <a:p>
          <a:r>
            <a:rPr lang="en-US"/>
            <a:t>Review of personnel policies and benefits to attract and retain a new generation of employees</a:t>
          </a:r>
        </a:p>
      </dgm:t>
    </dgm:pt>
    <dgm:pt modelId="{926B7C6A-7FF6-46FA-A24A-58B45A301B2D}" type="parTrans" cxnId="{5563F5ED-90E4-4DBA-8ABD-1AB4D89C5130}">
      <dgm:prSet/>
      <dgm:spPr/>
      <dgm:t>
        <a:bodyPr/>
        <a:lstStyle/>
        <a:p>
          <a:endParaRPr lang="en-US"/>
        </a:p>
      </dgm:t>
    </dgm:pt>
    <dgm:pt modelId="{D2F06BC3-9F92-4937-8797-E481C1FB81E5}" type="sibTrans" cxnId="{5563F5ED-90E4-4DBA-8ABD-1AB4D89C5130}">
      <dgm:prSet/>
      <dgm:spPr/>
      <dgm:t>
        <a:bodyPr/>
        <a:lstStyle/>
        <a:p>
          <a:endParaRPr lang="en-US"/>
        </a:p>
      </dgm:t>
    </dgm:pt>
    <dgm:pt modelId="{0D2235D2-5083-423A-9DFA-F9D703B366E3}">
      <dgm:prSet/>
      <dgm:spPr/>
      <dgm:t>
        <a:bodyPr/>
        <a:lstStyle/>
        <a:p>
          <a:r>
            <a:rPr lang="en-US"/>
            <a:t>New office space lease that better accommodates parking, storage, security, interior office/structural needs for the team-based workforce</a:t>
          </a:r>
        </a:p>
      </dgm:t>
    </dgm:pt>
    <dgm:pt modelId="{0CA655DC-8EFC-4321-83CB-73EB1257B43D}" type="parTrans" cxnId="{A88C5565-DD94-4095-A1DF-101D124F0AF1}">
      <dgm:prSet/>
      <dgm:spPr/>
      <dgm:t>
        <a:bodyPr/>
        <a:lstStyle/>
        <a:p>
          <a:endParaRPr lang="en-US"/>
        </a:p>
      </dgm:t>
    </dgm:pt>
    <dgm:pt modelId="{29D81CC2-C3C4-45C1-AF31-6B032C7ECE50}" type="sibTrans" cxnId="{A88C5565-DD94-4095-A1DF-101D124F0AF1}">
      <dgm:prSet/>
      <dgm:spPr/>
      <dgm:t>
        <a:bodyPr/>
        <a:lstStyle/>
        <a:p>
          <a:endParaRPr lang="en-US"/>
        </a:p>
      </dgm:t>
    </dgm:pt>
    <dgm:pt modelId="{3A958B6E-4E8C-4C97-9E5B-D4DC4ECB20D5}">
      <dgm:prSet/>
      <dgm:spPr/>
      <dgm:t>
        <a:bodyPr/>
        <a:lstStyle/>
        <a:p>
          <a:r>
            <a:rPr lang="en-US"/>
            <a:t>Funding to support habitat restoration projects that may be further afield, beyond the boundaries of the study area</a:t>
          </a:r>
        </a:p>
      </dgm:t>
    </dgm:pt>
    <dgm:pt modelId="{43164DFD-2619-4303-B1D7-5DC1200C0016}" type="parTrans" cxnId="{AB90C2F9-4677-418A-9FE5-517B03FBF532}">
      <dgm:prSet/>
      <dgm:spPr/>
      <dgm:t>
        <a:bodyPr/>
        <a:lstStyle/>
        <a:p>
          <a:endParaRPr lang="en-US"/>
        </a:p>
      </dgm:t>
    </dgm:pt>
    <dgm:pt modelId="{8AD9085D-B3E3-442F-81C2-E1F09E635D7A}" type="sibTrans" cxnId="{AB90C2F9-4677-418A-9FE5-517B03FBF532}">
      <dgm:prSet/>
      <dgm:spPr/>
      <dgm:t>
        <a:bodyPr/>
        <a:lstStyle/>
        <a:p>
          <a:endParaRPr lang="en-US"/>
        </a:p>
      </dgm:t>
    </dgm:pt>
    <dgm:pt modelId="{BBB20042-E30A-4819-AA28-E722D72A84AC}" type="pres">
      <dgm:prSet presAssocID="{C8209E63-66ED-4373-936B-4D66112B7D46}" presName="linear" presStyleCnt="0">
        <dgm:presLayoutVars>
          <dgm:animLvl val="lvl"/>
          <dgm:resizeHandles val="exact"/>
        </dgm:presLayoutVars>
      </dgm:prSet>
      <dgm:spPr/>
    </dgm:pt>
    <dgm:pt modelId="{56C35145-C333-47E6-8D59-EA56E4290BD6}" type="pres">
      <dgm:prSet presAssocID="{C26A7452-4B5C-4769-9064-12A84A0558C1}" presName="parentText" presStyleLbl="node1" presStyleIdx="0" presStyleCnt="3">
        <dgm:presLayoutVars>
          <dgm:chMax val="0"/>
          <dgm:bulletEnabled val="1"/>
        </dgm:presLayoutVars>
      </dgm:prSet>
      <dgm:spPr/>
    </dgm:pt>
    <dgm:pt modelId="{BAD4A423-426B-4CA8-96C3-091397D2A20C}" type="pres">
      <dgm:prSet presAssocID="{D2F06BC3-9F92-4937-8797-E481C1FB81E5}" presName="spacer" presStyleCnt="0"/>
      <dgm:spPr/>
    </dgm:pt>
    <dgm:pt modelId="{C220C1E9-A2EC-4060-B1C5-8433F116086E}" type="pres">
      <dgm:prSet presAssocID="{0D2235D2-5083-423A-9DFA-F9D703B366E3}" presName="parentText" presStyleLbl="node1" presStyleIdx="1" presStyleCnt="3">
        <dgm:presLayoutVars>
          <dgm:chMax val="0"/>
          <dgm:bulletEnabled val="1"/>
        </dgm:presLayoutVars>
      </dgm:prSet>
      <dgm:spPr/>
    </dgm:pt>
    <dgm:pt modelId="{10AB69A8-4112-4EFB-BAB9-ED68E9B822B9}" type="pres">
      <dgm:prSet presAssocID="{29D81CC2-C3C4-45C1-AF31-6B032C7ECE50}" presName="spacer" presStyleCnt="0"/>
      <dgm:spPr/>
    </dgm:pt>
    <dgm:pt modelId="{C644E58C-1D6D-4E3D-9E7E-2B2C10DFDD6C}" type="pres">
      <dgm:prSet presAssocID="{3A958B6E-4E8C-4C97-9E5B-D4DC4ECB20D5}" presName="parentText" presStyleLbl="node1" presStyleIdx="2" presStyleCnt="3">
        <dgm:presLayoutVars>
          <dgm:chMax val="0"/>
          <dgm:bulletEnabled val="1"/>
        </dgm:presLayoutVars>
      </dgm:prSet>
      <dgm:spPr/>
    </dgm:pt>
  </dgm:ptLst>
  <dgm:cxnLst>
    <dgm:cxn modelId="{A88C5565-DD94-4095-A1DF-101D124F0AF1}" srcId="{C8209E63-66ED-4373-936B-4D66112B7D46}" destId="{0D2235D2-5083-423A-9DFA-F9D703B366E3}" srcOrd="1" destOrd="0" parTransId="{0CA655DC-8EFC-4321-83CB-73EB1257B43D}" sibTransId="{29D81CC2-C3C4-45C1-AF31-6B032C7ECE50}"/>
    <dgm:cxn modelId="{264ED686-A0BB-4EE4-A935-1B6E06E7504F}" type="presOf" srcId="{C26A7452-4B5C-4769-9064-12A84A0558C1}" destId="{56C35145-C333-47E6-8D59-EA56E4290BD6}" srcOrd="0" destOrd="0" presId="urn:microsoft.com/office/officeart/2005/8/layout/vList2"/>
    <dgm:cxn modelId="{3CEBC1A8-A79A-4A05-9DF0-F0317C441840}" type="presOf" srcId="{3A958B6E-4E8C-4C97-9E5B-D4DC4ECB20D5}" destId="{C644E58C-1D6D-4E3D-9E7E-2B2C10DFDD6C}" srcOrd="0" destOrd="0" presId="urn:microsoft.com/office/officeart/2005/8/layout/vList2"/>
    <dgm:cxn modelId="{DDD88CC1-7B36-4EBA-A92A-B7A6AAD05479}" type="presOf" srcId="{C8209E63-66ED-4373-936B-4D66112B7D46}" destId="{BBB20042-E30A-4819-AA28-E722D72A84AC}" srcOrd="0" destOrd="0" presId="urn:microsoft.com/office/officeart/2005/8/layout/vList2"/>
    <dgm:cxn modelId="{500827D7-131B-41E7-815E-901EF52FD790}" type="presOf" srcId="{0D2235D2-5083-423A-9DFA-F9D703B366E3}" destId="{C220C1E9-A2EC-4060-B1C5-8433F116086E}" srcOrd="0" destOrd="0" presId="urn:microsoft.com/office/officeart/2005/8/layout/vList2"/>
    <dgm:cxn modelId="{5563F5ED-90E4-4DBA-8ABD-1AB4D89C5130}" srcId="{C8209E63-66ED-4373-936B-4D66112B7D46}" destId="{C26A7452-4B5C-4769-9064-12A84A0558C1}" srcOrd="0" destOrd="0" parTransId="{926B7C6A-7FF6-46FA-A24A-58B45A301B2D}" sibTransId="{D2F06BC3-9F92-4937-8797-E481C1FB81E5}"/>
    <dgm:cxn modelId="{AB90C2F9-4677-418A-9FE5-517B03FBF532}" srcId="{C8209E63-66ED-4373-936B-4D66112B7D46}" destId="{3A958B6E-4E8C-4C97-9E5B-D4DC4ECB20D5}" srcOrd="2" destOrd="0" parTransId="{43164DFD-2619-4303-B1D7-5DC1200C0016}" sibTransId="{8AD9085D-B3E3-442F-81C2-E1F09E635D7A}"/>
    <dgm:cxn modelId="{633DA3A6-7371-4412-9F10-8399B48BDB15}" type="presParOf" srcId="{BBB20042-E30A-4819-AA28-E722D72A84AC}" destId="{56C35145-C333-47E6-8D59-EA56E4290BD6}" srcOrd="0" destOrd="0" presId="urn:microsoft.com/office/officeart/2005/8/layout/vList2"/>
    <dgm:cxn modelId="{F22F1D4C-E8FD-4C13-8B65-0DE254C41BF7}" type="presParOf" srcId="{BBB20042-E30A-4819-AA28-E722D72A84AC}" destId="{BAD4A423-426B-4CA8-96C3-091397D2A20C}" srcOrd="1" destOrd="0" presId="urn:microsoft.com/office/officeart/2005/8/layout/vList2"/>
    <dgm:cxn modelId="{AC5A168F-BE10-4B8B-9260-EADC17095954}" type="presParOf" srcId="{BBB20042-E30A-4819-AA28-E722D72A84AC}" destId="{C220C1E9-A2EC-4060-B1C5-8433F116086E}" srcOrd="2" destOrd="0" presId="urn:microsoft.com/office/officeart/2005/8/layout/vList2"/>
    <dgm:cxn modelId="{B9F4F8FC-0961-430B-A894-2189B531BC98}" type="presParOf" srcId="{BBB20042-E30A-4819-AA28-E722D72A84AC}" destId="{10AB69A8-4112-4EFB-BAB9-ED68E9B822B9}" srcOrd="3" destOrd="0" presId="urn:microsoft.com/office/officeart/2005/8/layout/vList2"/>
    <dgm:cxn modelId="{9C88B98B-AA7A-4B70-9202-70CF634DFE09}" type="presParOf" srcId="{BBB20042-E30A-4819-AA28-E722D72A84AC}" destId="{C644E58C-1D6D-4E3D-9E7E-2B2C10DFDD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4DBBC-B679-4A87-A3FC-D83B51F31AD6}"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AC3091E8-D112-4DDB-875F-13E9039ABAC1}">
      <dgm:prSet/>
      <dgm:spPr/>
      <dgm:t>
        <a:bodyPr/>
        <a:lstStyle/>
        <a:p>
          <a:pPr>
            <a:defRPr b="1"/>
          </a:pPr>
          <a:r>
            <a:rPr lang="en-US"/>
            <a:t>Feb. 2024</a:t>
          </a:r>
        </a:p>
      </dgm:t>
    </dgm:pt>
    <dgm:pt modelId="{51B2D58C-9863-4429-90F5-07F5F71AB944}" type="parTrans" cxnId="{A9701D30-0455-4E5F-8799-B519D49E9132}">
      <dgm:prSet/>
      <dgm:spPr/>
      <dgm:t>
        <a:bodyPr/>
        <a:lstStyle/>
        <a:p>
          <a:endParaRPr lang="en-US"/>
        </a:p>
      </dgm:t>
    </dgm:pt>
    <dgm:pt modelId="{C3F59F59-2BB8-4B47-93D5-D49F5801C885}" type="sibTrans" cxnId="{A9701D30-0455-4E5F-8799-B519D49E9132}">
      <dgm:prSet/>
      <dgm:spPr/>
      <dgm:t>
        <a:bodyPr/>
        <a:lstStyle/>
        <a:p>
          <a:endParaRPr lang="en-US"/>
        </a:p>
      </dgm:t>
    </dgm:pt>
    <dgm:pt modelId="{8F3798EC-BD16-46E2-A457-1E164E5B7958}">
      <dgm:prSet/>
      <dgm:spPr/>
      <dgm:t>
        <a:bodyPr/>
        <a:lstStyle/>
        <a:p>
          <a:r>
            <a:rPr lang="en-US"/>
            <a:t>Retreat with Board and staff to identify the key areas of focus for the Update.</a:t>
          </a:r>
        </a:p>
      </dgm:t>
    </dgm:pt>
    <dgm:pt modelId="{BB2A557B-FC42-401E-AB75-22128B84F411}" type="parTrans" cxnId="{1CC83010-6EE6-4280-A0A6-98FD842C6E27}">
      <dgm:prSet/>
      <dgm:spPr/>
      <dgm:t>
        <a:bodyPr/>
        <a:lstStyle/>
        <a:p>
          <a:endParaRPr lang="en-US"/>
        </a:p>
      </dgm:t>
    </dgm:pt>
    <dgm:pt modelId="{0DD65AB8-8FCA-4111-8784-7AB7217AEB51}" type="sibTrans" cxnId="{1CC83010-6EE6-4280-A0A6-98FD842C6E27}">
      <dgm:prSet/>
      <dgm:spPr/>
      <dgm:t>
        <a:bodyPr/>
        <a:lstStyle/>
        <a:p>
          <a:endParaRPr lang="en-US"/>
        </a:p>
      </dgm:t>
    </dgm:pt>
    <dgm:pt modelId="{4A8184C5-E61D-4FC8-B7C2-BB3E722ECD35}">
      <dgm:prSet/>
      <dgm:spPr/>
      <dgm:t>
        <a:bodyPr/>
        <a:lstStyle/>
        <a:p>
          <a:r>
            <a:rPr lang="en-US"/>
            <a:t>Climate Change</a:t>
          </a:r>
        </a:p>
      </dgm:t>
    </dgm:pt>
    <dgm:pt modelId="{AEA2A8D2-038B-4D84-8F70-4017EC70E7DD}" type="parTrans" cxnId="{E13923FC-21AA-4F2A-A422-60CC43124FB6}">
      <dgm:prSet/>
      <dgm:spPr/>
      <dgm:t>
        <a:bodyPr/>
        <a:lstStyle/>
        <a:p>
          <a:endParaRPr lang="en-US"/>
        </a:p>
      </dgm:t>
    </dgm:pt>
    <dgm:pt modelId="{63513575-2982-4423-83A6-4DFCF8C0EC90}" type="sibTrans" cxnId="{E13923FC-21AA-4F2A-A422-60CC43124FB6}">
      <dgm:prSet/>
      <dgm:spPr/>
      <dgm:t>
        <a:bodyPr/>
        <a:lstStyle/>
        <a:p>
          <a:endParaRPr lang="en-US"/>
        </a:p>
      </dgm:t>
    </dgm:pt>
    <dgm:pt modelId="{7B36C0A8-75A5-4880-B6DC-D707DAE05803}">
      <dgm:prSet/>
      <dgm:spPr/>
      <dgm:t>
        <a:bodyPr/>
        <a:lstStyle/>
        <a:p>
          <a:r>
            <a:rPr lang="en-US"/>
            <a:t>Environmental Justice</a:t>
          </a:r>
        </a:p>
      </dgm:t>
    </dgm:pt>
    <dgm:pt modelId="{F3A6FD86-8DDC-46E2-BA8C-58E08C32227F}" type="parTrans" cxnId="{DF30C9D4-C2CA-491E-B570-3F475A56C7ED}">
      <dgm:prSet/>
      <dgm:spPr/>
      <dgm:t>
        <a:bodyPr/>
        <a:lstStyle/>
        <a:p>
          <a:endParaRPr lang="en-US"/>
        </a:p>
      </dgm:t>
    </dgm:pt>
    <dgm:pt modelId="{39F2CD5B-3682-4056-9E2C-139ED881DF49}" type="sibTrans" cxnId="{DF30C9D4-C2CA-491E-B570-3F475A56C7ED}">
      <dgm:prSet/>
      <dgm:spPr/>
      <dgm:t>
        <a:bodyPr/>
        <a:lstStyle/>
        <a:p>
          <a:endParaRPr lang="en-US"/>
        </a:p>
      </dgm:t>
    </dgm:pt>
    <dgm:pt modelId="{F6E0FCDD-37C8-4C97-93F8-D0015115D37D}">
      <dgm:prSet/>
      <dgm:spPr/>
      <dgm:t>
        <a:bodyPr/>
        <a:lstStyle/>
        <a:p>
          <a:r>
            <a:rPr lang="en-US"/>
            <a:t>Access and Recreation</a:t>
          </a:r>
        </a:p>
      </dgm:t>
    </dgm:pt>
    <dgm:pt modelId="{866822F0-B3B6-4D0C-95AB-A3AF62BB6EA6}" type="parTrans" cxnId="{0DF50050-7A61-4540-B277-4B96FCCC61A8}">
      <dgm:prSet/>
      <dgm:spPr/>
      <dgm:t>
        <a:bodyPr/>
        <a:lstStyle/>
        <a:p>
          <a:endParaRPr lang="en-US"/>
        </a:p>
      </dgm:t>
    </dgm:pt>
    <dgm:pt modelId="{30F6923A-1C0F-4CA0-B72E-05D6A1922B18}" type="sibTrans" cxnId="{0DF50050-7A61-4540-B277-4B96FCCC61A8}">
      <dgm:prSet/>
      <dgm:spPr/>
      <dgm:t>
        <a:bodyPr/>
        <a:lstStyle/>
        <a:p>
          <a:endParaRPr lang="en-US"/>
        </a:p>
      </dgm:t>
    </dgm:pt>
    <dgm:pt modelId="{2562A9BE-394C-49F1-930D-9E57424805B7}">
      <dgm:prSet/>
      <dgm:spPr/>
      <dgm:t>
        <a:bodyPr/>
        <a:lstStyle/>
        <a:p>
          <a:r>
            <a:rPr lang="en-US"/>
            <a:t>Community Education</a:t>
          </a:r>
        </a:p>
      </dgm:t>
    </dgm:pt>
    <dgm:pt modelId="{D3DE1D86-84E9-47FF-A6AB-9C984F8ED414}" type="parTrans" cxnId="{503CF6FD-45BC-4BAF-A869-BD0A36F7FCC9}">
      <dgm:prSet/>
      <dgm:spPr/>
      <dgm:t>
        <a:bodyPr/>
        <a:lstStyle/>
        <a:p>
          <a:endParaRPr lang="en-US"/>
        </a:p>
      </dgm:t>
    </dgm:pt>
    <dgm:pt modelId="{7D28339D-861A-4E2C-8F8B-3CC4C32EECAC}" type="sibTrans" cxnId="{503CF6FD-45BC-4BAF-A869-BD0A36F7FCC9}">
      <dgm:prSet/>
      <dgm:spPr/>
      <dgm:t>
        <a:bodyPr/>
        <a:lstStyle/>
        <a:p>
          <a:endParaRPr lang="en-US"/>
        </a:p>
      </dgm:t>
    </dgm:pt>
    <dgm:pt modelId="{BFB32367-5677-4F70-88A5-8016B07F698A}">
      <dgm:prSet/>
      <dgm:spPr/>
      <dgm:t>
        <a:bodyPr/>
        <a:lstStyle/>
        <a:p>
          <a:pPr>
            <a:defRPr b="1"/>
          </a:pPr>
          <a:r>
            <a:rPr lang="en-US"/>
            <a:t>Spring 2024</a:t>
          </a:r>
        </a:p>
      </dgm:t>
    </dgm:pt>
    <dgm:pt modelId="{68D9FF45-B4F6-455B-BEA9-04E4FC3FD004}" type="parTrans" cxnId="{171AEBFA-CB44-4FE0-B559-264D40688CF1}">
      <dgm:prSet/>
      <dgm:spPr/>
      <dgm:t>
        <a:bodyPr/>
        <a:lstStyle/>
        <a:p>
          <a:endParaRPr lang="en-US"/>
        </a:p>
      </dgm:t>
    </dgm:pt>
    <dgm:pt modelId="{DFC79BFA-446D-49E5-A8D2-1E3BA6BEFE06}" type="sibTrans" cxnId="{171AEBFA-CB44-4FE0-B559-264D40688CF1}">
      <dgm:prSet/>
      <dgm:spPr/>
      <dgm:t>
        <a:bodyPr/>
        <a:lstStyle/>
        <a:p>
          <a:endParaRPr lang="en-US"/>
        </a:p>
      </dgm:t>
    </dgm:pt>
    <dgm:pt modelId="{DE64E0DB-6186-4F8E-9E1D-44FDD2D894CF}">
      <dgm:prSet/>
      <dgm:spPr/>
      <dgm:t>
        <a:bodyPr/>
        <a:lstStyle/>
        <a:p>
          <a:r>
            <a:rPr lang="en-US"/>
            <a:t>Began collecting input from partners</a:t>
          </a:r>
        </a:p>
      </dgm:t>
    </dgm:pt>
    <dgm:pt modelId="{E27C76DA-B64A-478B-AE97-D4E1902BEB10}" type="parTrans" cxnId="{050D3F33-4546-4670-9D07-884CC624E62D}">
      <dgm:prSet/>
      <dgm:spPr/>
      <dgm:t>
        <a:bodyPr/>
        <a:lstStyle/>
        <a:p>
          <a:endParaRPr lang="en-US"/>
        </a:p>
      </dgm:t>
    </dgm:pt>
    <dgm:pt modelId="{0420BAF3-479E-4068-B972-72723135FEBB}" type="sibTrans" cxnId="{050D3F33-4546-4670-9D07-884CC624E62D}">
      <dgm:prSet/>
      <dgm:spPr/>
      <dgm:t>
        <a:bodyPr/>
        <a:lstStyle/>
        <a:p>
          <a:endParaRPr lang="en-US"/>
        </a:p>
      </dgm:t>
    </dgm:pt>
    <dgm:pt modelId="{A700FA54-82E2-498B-B020-BE3CD9BC78FA}">
      <dgm:prSet/>
      <dgm:spPr/>
      <dgm:t>
        <a:bodyPr/>
        <a:lstStyle/>
        <a:p>
          <a:pPr>
            <a:defRPr b="1"/>
          </a:pPr>
          <a:r>
            <a:rPr lang="en-US"/>
            <a:t>Sep. 2024</a:t>
          </a:r>
        </a:p>
      </dgm:t>
    </dgm:pt>
    <dgm:pt modelId="{06A4024E-B7EB-4E2D-89A2-CE6A820CE571}" type="parTrans" cxnId="{C413C92F-898E-4E9D-8E3B-2E9AE965E3B6}">
      <dgm:prSet/>
      <dgm:spPr/>
      <dgm:t>
        <a:bodyPr/>
        <a:lstStyle/>
        <a:p>
          <a:endParaRPr lang="en-US"/>
        </a:p>
      </dgm:t>
    </dgm:pt>
    <dgm:pt modelId="{1C693E2A-BC11-4AAB-8289-0502B86731AA}" type="sibTrans" cxnId="{C413C92F-898E-4E9D-8E3B-2E9AE965E3B6}">
      <dgm:prSet/>
      <dgm:spPr/>
      <dgm:t>
        <a:bodyPr/>
        <a:lstStyle/>
        <a:p>
          <a:endParaRPr lang="en-US"/>
        </a:p>
      </dgm:t>
    </dgm:pt>
    <dgm:pt modelId="{C1C0961A-D78D-4970-B39E-B5AC6692C535}">
      <dgm:prSet/>
      <dgm:spPr/>
      <dgm:t>
        <a:bodyPr/>
        <a:lstStyle/>
        <a:p>
          <a:r>
            <a:rPr lang="en-US"/>
            <a:t>Walk and Talk at Fort Clatsop National Park hosted by NPS, CREST, and the Estuary Partnership</a:t>
          </a:r>
        </a:p>
      </dgm:t>
    </dgm:pt>
    <dgm:pt modelId="{5BBBAAD0-41C9-47DF-AE9B-5885E479C21E}" type="parTrans" cxnId="{ED1329E0-FE54-4034-94A3-7A9A804ED75D}">
      <dgm:prSet/>
      <dgm:spPr/>
      <dgm:t>
        <a:bodyPr/>
        <a:lstStyle/>
        <a:p>
          <a:endParaRPr lang="en-US"/>
        </a:p>
      </dgm:t>
    </dgm:pt>
    <dgm:pt modelId="{278CBB9E-420C-4770-91F1-3500299F214D}" type="sibTrans" cxnId="{ED1329E0-FE54-4034-94A3-7A9A804ED75D}">
      <dgm:prSet/>
      <dgm:spPr/>
      <dgm:t>
        <a:bodyPr/>
        <a:lstStyle/>
        <a:p>
          <a:endParaRPr lang="en-US"/>
        </a:p>
      </dgm:t>
    </dgm:pt>
    <dgm:pt modelId="{8956CF39-E161-41BE-B85C-BE8EEDE58417}">
      <dgm:prSet/>
      <dgm:spPr/>
      <dgm:t>
        <a:bodyPr/>
        <a:lstStyle/>
        <a:p>
          <a:pPr>
            <a:defRPr b="1"/>
          </a:pPr>
          <a:r>
            <a:rPr lang="en-US"/>
            <a:t>Oct. 2024</a:t>
          </a:r>
        </a:p>
      </dgm:t>
    </dgm:pt>
    <dgm:pt modelId="{15B4162F-8B5F-49BF-B187-6DAA99B01E46}" type="parTrans" cxnId="{BC480229-B39F-4454-A164-6595FC306461}">
      <dgm:prSet/>
      <dgm:spPr/>
      <dgm:t>
        <a:bodyPr/>
        <a:lstStyle/>
        <a:p>
          <a:endParaRPr lang="en-US"/>
        </a:p>
      </dgm:t>
    </dgm:pt>
    <dgm:pt modelId="{C39CFF39-DF04-4F3F-9C61-D19F23CB2355}" type="sibTrans" cxnId="{BC480229-B39F-4454-A164-6595FC306461}">
      <dgm:prSet/>
      <dgm:spPr/>
      <dgm:t>
        <a:bodyPr/>
        <a:lstStyle/>
        <a:p>
          <a:endParaRPr lang="en-US"/>
        </a:p>
      </dgm:t>
    </dgm:pt>
    <dgm:pt modelId="{4005686A-4FA2-47F9-8C7B-B32EB1E451DA}">
      <dgm:prSet/>
      <dgm:spPr/>
      <dgm:t>
        <a:bodyPr/>
        <a:lstStyle/>
        <a:p>
          <a:r>
            <a:rPr lang="en-US"/>
            <a:t>New CCMP Guidance released</a:t>
          </a:r>
        </a:p>
      </dgm:t>
    </dgm:pt>
    <dgm:pt modelId="{C7AF3712-B232-48F4-AE81-8A17B4391E96}" type="parTrans" cxnId="{7102DE3D-B19F-4BC7-AFFE-86D85D54796F}">
      <dgm:prSet/>
      <dgm:spPr/>
      <dgm:t>
        <a:bodyPr/>
        <a:lstStyle/>
        <a:p>
          <a:endParaRPr lang="en-US"/>
        </a:p>
      </dgm:t>
    </dgm:pt>
    <dgm:pt modelId="{57A9A940-0400-4BA2-BC6E-74AFAF5968AD}" type="sibTrans" cxnId="{7102DE3D-B19F-4BC7-AFFE-86D85D54796F}">
      <dgm:prSet/>
      <dgm:spPr/>
      <dgm:t>
        <a:bodyPr/>
        <a:lstStyle/>
        <a:p>
          <a:endParaRPr lang="en-US"/>
        </a:p>
      </dgm:t>
    </dgm:pt>
    <dgm:pt modelId="{058CB678-CCDD-4B92-83EF-CBEC6C95116C}">
      <dgm:prSet/>
      <dgm:spPr/>
      <dgm:t>
        <a:bodyPr/>
        <a:lstStyle/>
        <a:p>
          <a:pPr>
            <a:defRPr b="1"/>
          </a:pPr>
          <a:r>
            <a:rPr lang="en-US"/>
            <a:t>Dec. 2024</a:t>
          </a:r>
        </a:p>
      </dgm:t>
    </dgm:pt>
    <dgm:pt modelId="{35691A88-F574-46C5-9A5E-EA6739986ED3}" type="parTrans" cxnId="{E6F7DADE-D005-48EE-B323-32F9CCD23721}">
      <dgm:prSet/>
      <dgm:spPr/>
      <dgm:t>
        <a:bodyPr/>
        <a:lstStyle/>
        <a:p>
          <a:endParaRPr lang="en-US"/>
        </a:p>
      </dgm:t>
    </dgm:pt>
    <dgm:pt modelId="{3DA8AADE-17C7-4556-B3B9-8A4415A2662E}" type="sibTrans" cxnId="{E6F7DADE-D005-48EE-B323-32F9CCD23721}">
      <dgm:prSet/>
      <dgm:spPr/>
      <dgm:t>
        <a:bodyPr/>
        <a:lstStyle/>
        <a:p>
          <a:endParaRPr lang="en-US"/>
        </a:p>
      </dgm:t>
    </dgm:pt>
    <dgm:pt modelId="{C08FC065-4AE4-4DE9-B7BF-AE779D5A69E8}">
      <dgm:prSet/>
      <dgm:spPr/>
      <dgm:t>
        <a:bodyPr/>
        <a:lstStyle/>
        <a:p>
          <a:r>
            <a:rPr lang="en-US"/>
            <a:t>Initial Draft complete</a:t>
          </a:r>
        </a:p>
      </dgm:t>
    </dgm:pt>
    <dgm:pt modelId="{B05C354C-3794-45A8-BAE5-ABEE780FA590}" type="parTrans" cxnId="{7A1C9626-487C-44A6-BF2F-8457C401031E}">
      <dgm:prSet/>
      <dgm:spPr/>
      <dgm:t>
        <a:bodyPr/>
        <a:lstStyle/>
        <a:p>
          <a:endParaRPr lang="en-US"/>
        </a:p>
      </dgm:t>
    </dgm:pt>
    <dgm:pt modelId="{CC0B60B1-7565-485F-A329-9DAAA50BA599}" type="sibTrans" cxnId="{7A1C9626-487C-44A6-BF2F-8457C401031E}">
      <dgm:prSet/>
      <dgm:spPr/>
      <dgm:t>
        <a:bodyPr/>
        <a:lstStyle/>
        <a:p>
          <a:endParaRPr lang="en-US"/>
        </a:p>
      </dgm:t>
    </dgm:pt>
    <dgm:pt modelId="{239FEC38-AF59-497E-B3F5-307D6DF029A9}">
      <dgm:prSet/>
      <dgm:spPr/>
      <dgm:t>
        <a:bodyPr/>
        <a:lstStyle/>
        <a:p>
          <a:pPr>
            <a:defRPr b="1"/>
          </a:pPr>
          <a:r>
            <a:rPr lang="en-US"/>
            <a:t>Jan. 2025</a:t>
          </a:r>
        </a:p>
      </dgm:t>
    </dgm:pt>
    <dgm:pt modelId="{62A29872-78BE-4687-9E0E-EB93F37AB29D}" type="parTrans" cxnId="{957B85F9-577B-4FD3-9C45-DA51C863EE04}">
      <dgm:prSet/>
      <dgm:spPr/>
      <dgm:t>
        <a:bodyPr/>
        <a:lstStyle/>
        <a:p>
          <a:endParaRPr lang="en-US"/>
        </a:p>
      </dgm:t>
    </dgm:pt>
    <dgm:pt modelId="{38668ED3-CE95-4D21-B8CE-E7B11FB3EBFC}" type="sibTrans" cxnId="{957B85F9-577B-4FD3-9C45-DA51C863EE04}">
      <dgm:prSet/>
      <dgm:spPr/>
      <dgm:t>
        <a:bodyPr/>
        <a:lstStyle/>
        <a:p>
          <a:endParaRPr lang="en-US"/>
        </a:p>
      </dgm:t>
    </dgm:pt>
    <dgm:pt modelId="{C9C049ED-9A70-4374-911D-AF4632364BB2}">
      <dgm:prSet/>
      <dgm:spPr/>
      <dgm:t>
        <a:bodyPr/>
        <a:lstStyle/>
        <a:p>
          <a:r>
            <a:rPr lang="en-US"/>
            <a:t>Revisions to align with Authorizing language.</a:t>
          </a:r>
        </a:p>
      </dgm:t>
    </dgm:pt>
    <dgm:pt modelId="{53013D92-86FD-4376-87AD-C94227CF18D3}" type="parTrans" cxnId="{FBA8F696-0591-4890-A19A-FE655858CA19}">
      <dgm:prSet/>
      <dgm:spPr/>
      <dgm:t>
        <a:bodyPr/>
        <a:lstStyle/>
        <a:p>
          <a:endParaRPr lang="en-US"/>
        </a:p>
      </dgm:t>
    </dgm:pt>
    <dgm:pt modelId="{8783DB65-614B-4D54-8240-BD1B7DF914E9}" type="sibTrans" cxnId="{FBA8F696-0591-4890-A19A-FE655858CA19}">
      <dgm:prSet/>
      <dgm:spPr/>
      <dgm:t>
        <a:bodyPr/>
        <a:lstStyle/>
        <a:p>
          <a:endParaRPr lang="en-US"/>
        </a:p>
      </dgm:t>
    </dgm:pt>
    <dgm:pt modelId="{327B63CB-BE10-4565-AEB2-63A5B57316D5}">
      <dgm:prSet/>
      <dgm:spPr/>
      <dgm:t>
        <a:bodyPr/>
        <a:lstStyle/>
        <a:p>
          <a:pPr>
            <a:defRPr b="1"/>
          </a:pPr>
          <a:r>
            <a:rPr lang="en-US"/>
            <a:t>Feb. 2025</a:t>
          </a:r>
        </a:p>
      </dgm:t>
    </dgm:pt>
    <dgm:pt modelId="{E1367016-9D5C-429B-A220-DE88B1BB8FFD}" type="parTrans" cxnId="{110A650A-B53D-47BD-B89F-35C87A28F496}">
      <dgm:prSet/>
      <dgm:spPr/>
      <dgm:t>
        <a:bodyPr/>
        <a:lstStyle/>
        <a:p>
          <a:endParaRPr lang="en-US"/>
        </a:p>
      </dgm:t>
    </dgm:pt>
    <dgm:pt modelId="{2217D272-A6B6-4F86-AE70-2895D64B7518}" type="sibTrans" cxnId="{110A650A-B53D-47BD-B89F-35C87A28F496}">
      <dgm:prSet/>
      <dgm:spPr/>
      <dgm:t>
        <a:bodyPr/>
        <a:lstStyle/>
        <a:p>
          <a:endParaRPr lang="en-US"/>
        </a:p>
      </dgm:t>
    </dgm:pt>
    <dgm:pt modelId="{95B44CF3-1E34-4E62-820C-813C99D46777}">
      <dgm:prSet/>
      <dgm:spPr/>
      <dgm:t>
        <a:bodyPr/>
        <a:lstStyle/>
        <a:p>
          <a:r>
            <a:rPr lang="en-US" dirty="0"/>
            <a:t>Final Draft complete. To Board for approval to submit.</a:t>
          </a:r>
        </a:p>
      </dgm:t>
    </dgm:pt>
    <dgm:pt modelId="{121BB8DF-3EA3-4E9C-A7E7-627084F02A07}" type="parTrans" cxnId="{27A47A94-1B9B-41B3-95E9-CD223385A4DD}">
      <dgm:prSet/>
      <dgm:spPr/>
      <dgm:t>
        <a:bodyPr/>
        <a:lstStyle/>
        <a:p>
          <a:endParaRPr lang="en-US"/>
        </a:p>
      </dgm:t>
    </dgm:pt>
    <dgm:pt modelId="{21458CB5-CA74-4343-B81F-8DC8B6D46D18}" type="sibTrans" cxnId="{27A47A94-1B9B-41B3-95E9-CD223385A4DD}">
      <dgm:prSet/>
      <dgm:spPr/>
      <dgm:t>
        <a:bodyPr/>
        <a:lstStyle/>
        <a:p>
          <a:endParaRPr lang="en-US"/>
        </a:p>
      </dgm:t>
    </dgm:pt>
    <dgm:pt modelId="{9554D30C-DD4E-40AA-80F0-D61A03EAADF1}" type="pres">
      <dgm:prSet presAssocID="{21B4DBBC-B679-4A87-A3FC-D83B51F31AD6}" presName="root" presStyleCnt="0">
        <dgm:presLayoutVars>
          <dgm:chMax/>
          <dgm:chPref/>
          <dgm:animLvl val="lvl"/>
        </dgm:presLayoutVars>
      </dgm:prSet>
      <dgm:spPr/>
    </dgm:pt>
    <dgm:pt modelId="{CC3B8F9C-D5F1-4C54-B955-D4B6CB161A2E}" type="pres">
      <dgm:prSet presAssocID="{21B4DBBC-B679-4A87-A3FC-D83B51F31AD6}"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EEF4D754-97C2-4A76-B6EB-31AE38E68BC4}" type="pres">
      <dgm:prSet presAssocID="{21B4DBBC-B679-4A87-A3FC-D83B51F31AD6}" presName="nodes" presStyleCnt="0">
        <dgm:presLayoutVars>
          <dgm:chMax/>
          <dgm:chPref/>
          <dgm:animLvl val="lvl"/>
        </dgm:presLayoutVars>
      </dgm:prSet>
      <dgm:spPr/>
    </dgm:pt>
    <dgm:pt modelId="{AB93D4EB-B053-49E9-B98F-153C316A9F70}" type="pres">
      <dgm:prSet presAssocID="{AC3091E8-D112-4DDB-875F-13E9039ABAC1}" presName="composite" presStyleCnt="0"/>
      <dgm:spPr/>
    </dgm:pt>
    <dgm:pt modelId="{F86C0BBB-6D5E-4436-BE6D-54D39426A969}" type="pres">
      <dgm:prSet presAssocID="{AC3091E8-D112-4DDB-875F-13E9039ABAC1}"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864E8C2-D756-4A75-B7AE-3AE76B955784}" type="pres">
      <dgm:prSet presAssocID="{AC3091E8-D112-4DDB-875F-13E9039ABAC1}" presName="DropPinPlaceHolder" presStyleCnt="0"/>
      <dgm:spPr/>
    </dgm:pt>
    <dgm:pt modelId="{1583BACA-FADA-4D6A-B3FB-4FA73EDA2F52}" type="pres">
      <dgm:prSet presAssocID="{AC3091E8-D112-4DDB-875F-13E9039ABAC1}" presName="DropPin" presStyleLbl="alignNode1" presStyleIdx="0" presStyleCnt="7"/>
      <dgm:spPr/>
    </dgm:pt>
    <dgm:pt modelId="{6CD0A4D8-398C-4A77-8211-676DDF731E2E}" type="pres">
      <dgm:prSet presAssocID="{AC3091E8-D112-4DDB-875F-13E9039ABAC1}"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2F5E0E9D-4DC3-4D65-8385-A07029C802C7}" type="pres">
      <dgm:prSet presAssocID="{AC3091E8-D112-4DDB-875F-13E9039ABAC1}" presName="L2TextContainer" presStyleLbl="revTx" presStyleIdx="0" presStyleCnt="14">
        <dgm:presLayoutVars>
          <dgm:bulletEnabled val="1"/>
        </dgm:presLayoutVars>
      </dgm:prSet>
      <dgm:spPr/>
    </dgm:pt>
    <dgm:pt modelId="{939AD6DD-5D84-4307-BC8C-704C90DEEF17}" type="pres">
      <dgm:prSet presAssocID="{AC3091E8-D112-4DDB-875F-13E9039ABAC1}" presName="L1TextContainer" presStyleLbl="revTx" presStyleIdx="1" presStyleCnt="14">
        <dgm:presLayoutVars>
          <dgm:chMax val="1"/>
          <dgm:chPref val="1"/>
          <dgm:bulletEnabled val="1"/>
        </dgm:presLayoutVars>
      </dgm:prSet>
      <dgm:spPr/>
    </dgm:pt>
    <dgm:pt modelId="{021EEA4B-A797-4070-9D6B-95734B75923E}" type="pres">
      <dgm:prSet presAssocID="{AC3091E8-D112-4DDB-875F-13E9039ABAC1}"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19528E28-2009-4048-AE4A-A11128F8F99C}" type="pres">
      <dgm:prSet presAssocID="{AC3091E8-D112-4DDB-875F-13E9039ABAC1}" presName="EmptyPlaceHolder" presStyleCnt="0"/>
      <dgm:spPr/>
    </dgm:pt>
    <dgm:pt modelId="{196140F0-E523-4C22-9889-89796F0D3D4F}" type="pres">
      <dgm:prSet presAssocID="{C3F59F59-2BB8-4B47-93D5-D49F5801C885}" presName="spaceBetweenRectangles" presStyleCnt="0"/>
      <dgm:spPr/>
    </dgm:pt>
    <dgm:pt modelId="{DB247BF5-8D9A-447C-8CDC-CE9E1F5AA8DE}" type="pres">
      <dgm:prSet presAssocID="{BFB32367-5677-4F70-88A5-8016B07F698A}" presName="composite" presStyleCnt="0"/>
      <dgm:spPr/>
    </dgm:pt>
    <dgm:pt modelId="{F8FF5992-001A-4409-B204-8FD0B4083029}" type="pres">
      <dgm:prSet presAssocID="{BFB32367-5677-4F70-88A5-8016B07F698A}"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66774D4-C752-4512-870D-452A2FA89BFD}" type="pres">
      <dgm:prSet presAssocID="{BFB32367-5677-4F70-88A5-8016B07F698A}" presName="DropPinPlaceHolder" presStyleCnt="0"/>
      <dgm:spPr/>
    </dgm:pt>
    <dgm:pt modelId="{B7F4950C-E0DC-4E80-B193-6F4D22CA652A}" type="pres">
      <dgm:prSet presAssocID="{BFB32367-5677-4F70-88A5-8016B07F698A}" presName="DropPin" presStyleLbl="alignNode1" presStyleIdx="1" presStyleCnt="7"/>
      <dgm:spPr/>
    </dgm:pt>
    <dgm:pt modelId="{97C7DAAB-E2B1-4B32-9A8C-B36D17E5BE48}" type="pres">
      <dgm:prSet presAssocID="{BFB32367-5677-4F70-88A5-8016B07F698A}"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C6FCA33F-E688-4BC6-BC3D-8655C733583B}" type="pres">
      <dgm:prSet presAssocID="{BFB32367-5677-4F70-88A5-8016B07F698A}" presName="L2TextContainer" presStyleLbl="revTx" presStyleIdx="2" presStyleCnt="14">
        <dgm:presLayoutVars>
          <dgm:bulletEnabled val="1"/>
        </dgm:presLayoutVars>
      </dgm:prSet>
      <dgm:spPr/>
    </dgm:pt>
    <dgm:pt modelId="{4340A3C0-0218-4545-9F02-49B36F19C723}" type="pres">
      <dgm:prSet presAssocID="{BFB32367-5677-4F70-88A5-8016B07F698A}" presName="L1TextContainer" presStyleLbl="revTx" presStyleIdx="3" presStyleCnt="14">
        <dgm:presLayoutVars>
          <dgm:chMax val="1"/>
          <dgm:chPref val="1"/>
          <dgm:bulletEnabled val="1"/>
        </dgm:presLayoutVars>
      </dgm:prSet>
      <dgm:spPr/>
    </dgm:pt>
    <dgm:pt modelId="{7F7ADD24-62E0-4F32-954F-AFCF156C6DBF}" type="pres">
      <dgm:prSet presAssocID="{BFB32367-5677-4F70-88A5-8016B07F698A}"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8482004B-970B-4368-9276-C375720C64B6}" type="pres">
      <dgm:prSet presAssocID="{BFB32367-5677-4F70-88A5-8016B07F698A}" presName="EmptyPlaceHolder" presStyleCnt="0"/>
      <dgm:spPr/>
    </dgm:pt>
    <dgm:pt modelId="{CE803719-077B-4E25-8E80-3B074B64D584}" type="pres">
      <dgm:prSet presAssocID="{DFC79BFA-446D-49E5-A8D2-1E3BA6BEFE06}" presName="spaceBetweenRectangles" presStyleCnt="0"/>
      <dgm:spPr/>
    </dgm:pt>
    <dgm:pt modelId="{29DE0D54-15B9-4C59-928F-2BA67759B36A}" type="pres">
      <dgm:prSet presAssocID="{A700FA54-82E2-498B-B020-BE3CD9BC78FA}" presName="composite" presStyleCnt="0"/>
      <dgm:spPr/>
    </dgm:pt>
    <dgm:pt modelId="{300A84F9-128D-4CD1-82DC-50AB04B4508D}" type="pres">
      <dgm:prSet presAssocID="{A700FA54-82E2-498B-B020-BE3CD9BC78FA}"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FC15E2A-3353-403B-A3F5-5FC74B6277B5}" type="pres">
      <dgm:prSet presAssocID="{A700FA54-82E2-498B-B020-BE3CD9BC78FA}" presName="DropPinPlaceHolder" presStyleCnt="0"/>
      <dgm:spPr/>
    </dgm:pt>
    <dgm:pt modelId="{81FE9231-BA00-47E1-A32B-9565F3DBDA7F}" type="pres">
      <dgm:prSet presAssocID="{A700FA54-82E2-498B-B020-BE3CD9BC78FA}" presName="DropPin" presStyleLbl="alignNode1" presStyleIdx="2" presStyleCnt="7"/>
      <dgm:spPr/>
    </dgm:pt>
    <dgm:pt modelId="{C2BA5A20-C10A-499E-8D47-8214C6AAB57F}" type="pres">
      <dgm:prSet presAssocID="{A700FA54-82E2-498B-B020-BE3CD9BC78FA}"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61C6EAC2-6249-42A5-AB7D-A65B9C6514BE}" type="pres">
      <dgm:prSet presAssocID="{A700FA54-82E2-498B-B020-BE3CD9BC78FA}" presName="L2TextContainer" presStyleLbl="revTx" presStyleIdx="4" presStyleCnt="14">
        <dgm:presLayoutVars>
          <dgm:bulletEnabled val="1"/>
        </dgm:presLayoutVars>
      </dgm:prSet>
      <dgm:spPr/>
    </dgm:pt>
    <dgm:pt modelId="{0073F479-27F8-4581-9BE3-23E5A42A5CB0}" type="pres">
      <dgm:prSet presAssocID="{A700FA54-82E2-498B-B020-BE3CD9BC78FA}" presName="L1TextContainer" presStyleLbl="revTx" presStyleIdx="5" presStyleCnt="14">
        <dgm:presLayoutVars>
          <dgm:chMax val="1"/>
          <dgm:chPref val="1"/>
          <dgm:bulletEnabled val="1"/>
        </dgm:presLayoutVars>
      </dgm:prSet>
      <dgm:spPr/>
    </dgm:pt>
    <dgm:pt modelId="{73393AB8-65B3-4F2F-ABCD-BEF590473FD2}" type="pres">
      <dgm:prSet presAssocID="{A700FA54-82E2-498B-B020-BE3CD9BC78FA}"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90A6C5DA-5797-4C16-9B29-5982695F8A4A}" type="pres">
      <dgm:prSet presAssocID="{A700FA54-82E2-498B-B020-BE3CD9BC78FA}" presName="EmptyPlaceHolder" presStyleCnt="0"/>
      <dgm:spPr/>
    </dgm:pt>
    <dgm:pt modelId="{EAE252D3-1ED5-420A-9C53-A1386E2F26B2}" type="pres">
      <dgm:prSet presAssocID="{1C693E2A-BC11-4AAB-8289-0502B86731AA}" presName="spaceBetweenRectangles" presStyleCnt="0"/>
      <dgm:spPr/>
    </dgm:pt>
    <dgm:pt modelId="{D7EDB71C-ABF1-40F3-9DC7-094F96C90C10}" type="pres">
      <dgm:prSet presAssocID="{8956CF39-E161-41BE-B85C-BE8EEDE58417}" presName="composite" presStyleCnt="0"/>
      <dgm:spPr/>
    </dgm:pt>
    <dgm:pt modelId="{20465E15-A40D-4C07-A7C6-0B74487415BD}" type="pres">
      <dgm:prSet presAssocID="{8956CF39-E161-41BE-B85C-BE8EEDE58417}"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6760359-0BFF-4C03-81C7-B842E2CF5326}" type="pres">
      <dgm:prSet presAssocID="{8956CF39-E161-41BE-B85C-BE8EEDE58417}" presName="DropPinPlaceHolder" presStyleCnt="0"/>
      <dgm:spPr/>
    </dgm:pt>
    <dgm:pt modelId="{672E5BBD-9422-4BBF-A389-EA6D1BA1A223}" type="pres">
      <dgm:prSet presAssocID="{8956CF39-E161-41BE-B85C-BE8EEDE58417}" presName="DropPin" presStyleLbl="alignNode1" presStyleIdx="3" presStyleCnt="7"/>
      <dgm:spPr/>
    </dgm:pt>
    <dgm:pt modelId="{C58AE525-7644-4A0F-B574-0E2140F59E42}" type="pres">
      <dgm:prSet presAssocID="{8956CF39-E161-41BE-B85C-BE8EEDE5841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35075093-33A7-42AF-AEF5-2EB7014C7AA2}" type="pres">
      <dgm:prSet presAssocID="{8956CF39-E161-41BE-B85C-BE8EEDE58417}" presName="L2TextContainer" presStyleLbl="revTx" presStyleIdx="6" presStyleCnt="14">
        <dgm:presLayoutVars>
          <dgm:bulletEnabled val="1"/>
        </dgm:presLayoutVars>
      </dgm:prSet>
      <dgm:spPr/>
    </dgm:pt>
    <dgm:pt modelId="{372B63F8-AA55-4799-A1E2-F4B8E70169F9}" type="pres">
      <dgm:prSet presAssocID="{8956CF39-E161-41BE-B85C-BE8EEDE58417}" presName="L1TextContainer" presStyleLbl="revTx" presStyleIdx="7" presStyleCnt="14">
        <dgm:presLayoutVars>
          <dgm:chMax val="1"/>
          <dgm:chPref val="1"/>
          <dgm:bulletEnabled val="1"/>
        </dgm:presLayoutVars>
      </dgm:prSet>
      <dgm:spPr/>
    </dgm:pt>
    <dgm:pt modelId="{C6A99E4A-A644-48D7-8E7F-B22B77B30D61}" type="pres">
      <dgm:prSet presAssocID="{8956CF39-E161-41BE-B85C-BE8EEDE58417}"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B1249E12-C79E-4880-9DBB-0BAFA8384086}" type="pres">
      <dgm:prSet presAssocID="{8956CF39-E161-41BE-B85C-BE8EEDE58417}" presName="EmptyPlaceHolder" presStyleCnt="0"/>
      <dgm:spPr/>
    </dgm:pt>
    <dgm:pt modelId="{7EE8D2F8-FB5E-45F6-B30C-C1595EFFCFB5}" type="pres">
      <dgm:prSet presAssocID="{C39CFF39-DF04-4F3F-9C61-D19F23CB2355}" presName="spaceBetweenRectangles" presStyleCnt="0"/>
      <dgm:spPr/>
    </dgm:pt>
    <dgm:pt modelId="{884C81C9-D672-43DF-9266-16CAD6963159}" type="pres">
      <dgm:prSet presAssocID="{058CB678-CCDD-4B92-83EF-CBEC6C95116C}" presName="composite" presStyleCnt="0"/>
      <dgm:spPr/>
    </dgm:pt>
    <dgm:pt modelId="{BA531861-2C39-44E6-A3F8-ECB523C1F39D}" type="pres">
      <dgm:prSet presAssocID="{058CB678-CCDD-4B92-83EF-CBEC6C95116C}"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1471B71-64DE-477B-8B22-A327E58D0580}" type="pres">
      <dgm:prSet presAssocID="{058CB678-CCDD-4B92-83EF-CBEC6C95116C}" presName="DropPinPlaceHolder" presStyleCnt="0"/>
      <dgm:spPr/>
    </dgm:pt>
    <dgm:pt modelId="{7632C8A1-955A-4E27-B9F4-3A1463BD1C54}" type="pres">
      <dgm:prSet presAssocID="{058CB678-CCDD-4B92-83EF-CBEC6C95116C}" presName="DropPin" presStyleLbl="alignNode1" presStyleIdx="4" presStyleCnt="7"/>
      <dgm:spPr/>
    </dgm:pt>
    <dgm:pt modelId="{0ECE0208-445E-4816-BD98-9788E0EAF63A}" type="pres">
      <dgm:prSet presAssocID="{058CB678-CCDD-4B92-83EF-CBEC6C95116C}"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B9923C8E-4F6F-452E-A2E2-90DEB560B501}" type="pres">
      <dgm:prSet presAssocID="{058CB678-CCDD-4B92-83EF-CBEC6C95116C}" presName="L2TextContainer" presStyleLbl="revTx" presStyleIdx="8" presStyleCnt="14">
        <dgm:presLayoutVars>
          <dgm:bulletEnabled val="1"/>
        </dgm:presLayoutVars>
      </dgm:prSet>
      <dgm:spPr/>
    </dgm:pt>
    <dgm:pt modelId="{5889FF3E-4579-4E58-900C-BC53B8C2B076}" type="pres">
      <dgm:prSet presAssocID="{058CB678-CCDD-4B92-83EF-CBEC6C95116C}" presName="L1TextContainer" presStyleLbl="revTx" presStyleIdx="9" presStyleCnt="14">
        <dgm:presLayoutVars>
          <dgm:chMax val="1"/>
          <dgm:chPref val="1"/>
          <dgm:bulletEnabled val="1"/>
        </dgm:presLayoutVars>
      </dgm:prSet>
      <dgm:spPr/>
    </dgm:pt>
    <dgm:pt modelId="{542340E7-70F9-45C0-BEB2-C3ED7BECF24B}" type="pres">
      <dgm:prSet presAssocID="{058CB678-CCDD-4B92-83EF-CBEC6C95116C}"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85CF6552-DA0C-4983-836D-2FE8F0459F4E}" type="pres">
      <dgm:prSet presAssocID="{058CB678-CCDD-4B92-83EF-CBEC6C95116C}" presName="EmptyPlaceHolder" presStyleCnt="0"/>
      <dgm:spPr/>
    </dgm:pt>
    <dgm:pt modelId="{B2201B5F-7548-41FD-B4F9-F1E1092783DB}" type="pres">
      <dgm:prSet presAssocID="{3DA8AADE-17C7-4556-B3B9-8A4415A2662E}" presName="spaceBetweenRectangles" presStyleCnt="0"/>
      <dgm:spPr/>
    </dgm:pt>
    <dgm:pt modelId="{F8F9AE4F-0E2B-4193-A479-336498564BB3}" type="pres">
      <dgm:prSet presAssocID="{239FEC38-AF59-497E-B3F5-307D6DF029A9}" presName="composite" presStyleCnt="0"/>
      <dgm:spPr/>
    </dgm:pt>
    <dgm:pt modelId="{8B857ECF-3997-447C-A689-D1CD1187C59C}" type="pres">
      <dgm:prSet presAssocID="{239FEC38-AF59-497E-B3F5-307D6DF029A9}"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4A2531-7B6E-4556-BAEB-6906FD124EDB}" type="pres">
      <dgm:prSet presAssocID="{239FEC38-AF59-497E-B3F5-307D6DF029A9}" presName="DropPinPlaceHolder" presStyleCnt="0"/>
      <dgm:spPr/>
    </dgm:pt>
    <dgm:pt modelId="{9D4B0BA7-FC87-4AB6-BDD0-E86577B463E5}" type="pres">
      <dgm:prSet presAssocID="{239FEC38-AF59-497E-B3F5-307D6DF029A9}" presName="DropPin" presStyleLbl="alignNode1" presStyleIdx="5" presStyleCnt="7"/>
      <dgm:spPr/>
    </dgm:pt>
    <dgm:pt modelId="{6FF881D6-C22A-46D3-8560-A112C8C3904C}" type="pres">
      <dgm:prSet presAssocID="{239FEC38-AF59-497E-B3F5-307D6DF029A9}"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C8893B3B-AB10-4804-A7B1-53DF5867F6D7}" type="pres">
      <dgm:prSet presAssocID="{239FEC38-AF59-497E-B3F5-307D6DF029A9}" presName="L2TextContainer" presStyleLbl="revTx" presStyleIdx="10" presStyleCnt="14">
        <dgm:presLayoutVars>
          <dgm:bulletEnabled val="1"/>
        </dgm:presLayoutVars>
      </dgm:prSet>
      <dgm:spPr/>
    </dgm:pt>
    <dgm:pt modelId="{D6DDDDEE-2888-4BCF-ACE0-922E3F79EC0B}" type="pres">
      <dgm:prSet presAssocID="{239FEC38-AF59-497E-B3F5-307D6DF029A9}" presName="L1TextContainer" presStyleLbl="revTx" presStyleIdx="11" presStyleCnt="14">
        <dgm:presLayoutVars>
          <dgm:chMax val="1"/>
          <dgm:chPref val="1"/>
          <dgm:bulletEnabled val="1"/>
        </dgm:presLayoutVars>
      </dgm:prSet>
      <dgm:spPr/>
    </dgm:pt>
    <dgm:pt modelId="{D892FC36-D462-41C4-BAB0-6281C171D3F8}" type="pres">
      <dgm:prSet presAssocID="{239FEC38-AF59-497E-B3F5-307D6DF029A9}"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98EA3590-DD40-4F03-AA6E-FACBBC03EFFD}" type="pres">
      <dgm:prSet presAssocID="{239FEC38-AF59-497E-B3F5-307D6DF029A9}" presName="EmptyPlaceHolder" presStyleCnt="0"/>
      <dgm:spPr/>
    </dgm:pt>
    <dgm:pt modelId="{78396325-76A0-4C2E-971D-4ED95D8AECE6}" type="pres">
      <dgm:prSet presAssocID="{38668ED3-CE95-4D21-B8CE-E7B11FB3EBFC}" presName="spaceBetweenRectangles" presStyleCnt="0"/>
      <dgm:spPr/>
    </dgm:pt>
    <dgm:pt modelId="{4070ECB3-AEDF-4020-A98D-64F782F1F51E}" type="pres">
      <dgm:prSet presAssocID="{327B63CB-BE10-4565-AEB2-63A5B57316D5}" presName="composite" presStyleCnt="0"/>
      <dgm:spPr/>
    </dgm:pt>
    <dgm:pt modelId="{1E3A23FC-C632-49EE-B5E6-A0E345592187}" type="pres">
      <dgm:prSet presAssocID="{327B63CB-BE10-4565-AEB2-63A5B57316D5}"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96039C9-7AD4-44C7-B973-0FBEB0E660E3}" type="pres">
      <dgm:prSet presAssocID="{327B63CB-BE10-4565-AEB2-63A5B57316D5}" presName="DropPinPlaceHolder" presStyleCnt="0"/>
      <dgm:spPr/>
    </dgm:pt>
    <dgm:pt modelId="{470A0A59-8319-4816-8514-647CCB116FF9}" type="pres">
      <dgm:prSet presAssocID="{327B63CB-BE10-4565-AEB2-63A5B57316D5}" presName="DropPin" presStyleLbl="alignNode1" presStyleIdx="6" presStyleCnt="7"/>
      <dgm:spPr/>
    </dgm:pt>
    <dgm:pt modelId="{90E30B06-2C16-45A2-8B30-2687E5509735}" type="pres">
      <dgm:prSet presAssocID="{327B63CB-BE10-4565-AEB2-63A5B57316D5}"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9E2C5C24-5B74-40A4-84F2-265A5FF7864E}" type="pres">
      <dgm:prSet presAssocID="{327B63CB-BE10-4565-AEB2-63A5B57316D5}" presName="L2TextContainer" presStyleLbl="revTx" presStyleIdx="12" presStyleCnt="14">
        <dgm:presLayoutVars>
          <dgm:bulletEnabled val="1"/>
        </dgm:presLayoutVars>
      </dgm:prSet>
      <dgm:spPr/>
    </dgm:pt>
    <dgm:pt modelId="{3A74865C-A7D9-4827-A035-26D348B6E5C5}" type="pres">
      <dgm:prSet presAssocID="{327B63CB-BE10-4565-AEB2-63A5B57316D5}" presName="L1TextContainer" presStyleLbl="revTx" presStyleIdx="13" presStyleCnt="14">
        <dgm:presLayoutVars>
          <dgm:chMax val="1"/>
          <dgm:chPref val="1"/>
          <dgm:bulletEnabled val="1"/>
        </dgm:presLayoutVars>
      </dgm:prSet>
      <dgm:spPr/>
    </dgm:pt>
    <dgm:pt modelId="{3FF42B6B-7AE2-430D-B69E-2F30D84652D4}" type="pres">
      <dgm:prSet presAssocID="{327B63CB-BE10-4565-AEB2-63A5B57316D5}"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84450CF4-1323-4C3A-8E9B-366911AE4A6E}" type="pres">
      <dgm:prSet presAssocID="{327B63CB-BE10-4565-AEB2-63A5B57316D5}" presName="EmptyPlaceHolder" presStyleCnt="0"/>
      <dgm:spPr/>
    </dgm:pt>
  </dgm:ptLst>
  <dgm:cxnLst>
    <dgm:cxn modelId="{C828BE05-B503-443B-8262-D844354100A1}" type="presOf" srcId="{C9C049ED-9A70-4374-911D-AF4632364BB2}" destId="{C8893B3B-AB10-4804-A7B1-53DF5867F6D7}" srcOrd="0" destOrd="0" presId="urn:microsoft.com/office/officeart/2017/3/layout/DropPinTimeline"/>
    <dgm:cxn modelId="{110A650A-B53D-47BD-B89F-35C87A28F496}" srcId="{21B4DBBC-B679-4A87-A3FC-D83B51F31AD6}" destId="{327B63CB-BE10-4565-AEB2-63A5B57316D5}" srcOrd="6" destOrd="0" parTransId="{E1367016-9D5C-429B-A220-DE88B1BB8FFD}" sibTransId="{2217D272-A6B6-4F86-AE70-2895D64B7518}"/>
    <dgm:cxn modelId="{1CC83010-6EE6-4280-A0A6-98FD842C6E27}" srcId="{AC3091E8-D112-4DDB-875F-13E9039ABAC1}" destId="{8F3798EC-BD16-46E2-A457-1E164E5B7958}" srcOrd="0" destOrd="0" parTransId="{BB2A557B-FC42-401E-AB75-22128B84F411}" sibTransId="{0DD65AB8-8FCA-4111-8784-7AB7217AEB51}"/>
    <dgm:cxn modelId="{6CA0CC24-A3B4-4F46-8166-0BC2E6004863}" type="presOf" srcId="{AC3091E8-D112-4DDB-875F-13E9039ABAC1}" destId="{939AD6DD-5D84-4307-BC8C-704C90DEEF17}" srcOrd="0" destOrd="0" presId="urn:microsoft.com/office/officeart/2017/3/layout/DropPinTimeline"/>
    <dgm:cxn modelId="{7A1C9626-487C-44A6-BF2F-8457C401031E}" srcId="{058CB678-CCDD-4B92-83EF-CBEC6C95116C}" destId="{C08FC065-4AE4-4DE9-B7BF-AE779D5A69E8}" srcOrd="0" destOrd="0" parTransId="{B05C354C-3794-45A8-BAE5-ABEE780FA590}" sibTransId="{CC0B60B1-7565-485F-A329-9DAAA50BA599}"/>
    <dgm:cxn modelId="{BC480229-B39F-4454-A164-6595FC306461}" srcId="{21B4DBBC-B679-4A87-A3FC-D83B51F31AD6}" destId="{8956CF39-E161-41BE-B85C-BE8EEDE58417}" srcOrd="3" destOrd="0" parTransId="{15B4162F-8B5F-49BF-B187-6DAA99B01E46}" sibTransId="{C39CFF39-DF04-4F3F-9C61-D19F23CB2355}"/>
    <dgm:cxn modelId="{C413C92F-898E-4E9D-8E3B-2E9AE965E3B6}" srcId="{21B4DBBC-B679-4A87-A3FC-D83B51F31AD6}" destId="{A700FA54-82E2-498B-B020-BE3CD9BC78FA}" srcOrd="2" destOrd="0" parTransId="{06A4024E-B7EB-4E2D-89A2-CE6A820CE571}" sibTransId="{1C693E2A-BC11-4AAB-8289-0502B86731AA}"/>
    <dgm:cxn modelId="{A9701D30-0455-4E5F-8799-B519D49E9132}" srcId="{21B4DBBC-B679-4A87-A3FC-D83B51F31AD6}" destId="{AC3091E8-D112-4DDB-875F-13E9039ABAC1}" srcOrd="0" destOrd="0" parTransId="{51B2D58C-9863-4429-90F5-07F5F71AB944}" sibTransId="{C3F59F59-2BB8-4B47-93D5-D49F5801C885}"/>
    <dgm:cxn modelId="{DC0FC530-3F71-4951-A24F-0BDA785C498F}" type="presOf" srcId="{F6E0FCDD-37C8-4C97-93F8-D0015115D37D}" destId="{2F5E0E9D-4DC3-4D65-8385-A07029C802C7}" srcOrd="0" destOrd="3" presId="urn:microsoft.com/office/officeart/2017/3/layout/DropPinTimeline"/>
    <dgm:cxn modelId="{050D3F33-4546-4670-9D07-884CC624E62D}" srcId="{BFB32367-5677-4F70-88A5-8016B07F698A}" destId="{DE64E0DB-6186-4F8E-9E1D-44FDD2D894CF}" srcOrd="0" destOrd="0" parTransId="{E27C76DA-B64A-478B-AE97-D4E1902BEB10}" sibTransId="{0420BAF3-479E-4068-B972-72723135FEBB}"/>
    <dgm:cxn modelId="{2CBDBD37-3FEC-465A-A069-061E4458EDDE}" type="presOf" srcId="{BFB32367-5677-4F70-88A5-8016B07F698A}" destId="{4340A3C0-0218-4545-9F02-49B36F19C723}" srcOrd="0" destOrd="0" presId="urn:microsoft.com/office/officeart/2017/3/layout/DropPinTimeline"/>
    <dgm:cxn modelId="{7102DE3D-B19F-4BC7-AFFE-86D85D54796F}" srcId="{8956CF39-E161-41BE-B85C-BE8EEDE58417}" destId="{4005686A-4FA2-47F9-8C7B-B32EB1E451DA}" srcOrd="0" destOrd="0" parTransId="{C7AF3712-B232-48F4-AE81-8A17B4391E96}" sibTransId="{57A9A940-0400-4BA2-BC6E-74AFAF5968AD}"/>
    <dgm:cxn modelId="{21DFDE62-4980-443B-85A7-59E624C3720F}" type="presOf" srcId="{327B63CB-BE10-4565-AEB2-63A5B57316D5}" destId="{3A74865C-A7D9-4827-A035-26D348B6E5C5}" srcOrd="0" destOrd="0" presId="urn:microsoft.com/office/officeart/2017/3/layout/DropPinTimeline"/>
    <dgm:cxn modelId="{C9B00D64-3732-480B-94B7-8C9C26E0B322}" type="presOf" srcId="{058CB678-CCDD-4B92-83EF-CBEC6C95116C}" destId="{5889FF3E-4579-4E58-900C-BC53B8C2B076}" srcOrd="0" destOrd="0" presId="urn:microsoft.com/office/officeart/2017/3/layout/DropPinTimeline"/>
    <dgm:cxn modelId="{499D0649-11B0-49BE-8D74-BE9E6E03606D}" type="presOf" srcId="{2562A9BE-394C-49F1-930D-9E57424805B7}" destId="{2F5E0E9D-4DC3-4D65-8385-A07029C802C7}" srcOrd="0" destOrd="4" presId="urn:microsoft.com/office/officeart/2017/3/layout/DropPinTimeline"/>
    <dgm:cxn modelId="{0DF50050-7A61-4540-B277-4B96FCCC61A8}" srcId="{8F3798EC-BD16-46E2-A457-1E164E5B7958}" destId="{F6E0FCDD-37C8-4C97-93F8-D0015115D37D}" srcOrd="2" destOrd="0" parTransId="{866822F0-B3B6-4D0C-95AB-A3AF62BB6EA6}" sibTransId="{30F6923A-1C0F-4CA0-B72E-05D6A1922B18}"/>
    <dgm:cxn modelId="{4C06D683-CD73-41B7-B491-088A68E58434}" type="presOf" srcId="{A700FA54-82E2-498B-B020-BE3CD9BC78FA}" destId="{0073F479-27F8-4581-9BE3-23E5A42A5CB0}" srcOrd="0" destOrd="0" presId="urn:microsoft.com/office/officeart/2017/3/layout/DropPinTimeline"/>
    <dgm:cxn modelId="{6CAA3B8C-5D46-47E6-BB72-AD16791E4A96}" type="presOf" srcId="{4005686A-4FA2-47F9-8C7B-B32EB1E451DA}" destId="{35075093-33A7-42AF-AEF5-2EB7014C7AA2}" srcOrd="0" destOrd="0" presId="urn:microsoft.com/office/officeart/2017/3/layout/DropPinTimeline"/>
    <dgm:cxn modelId="{27A47A94-1B9B-41B3-95E9-CD223385A4DD}" srcId="{327B63CB-BE10-4565-AEB2-63A5B57316D5}" destId="{95B44CF3-1E34-4E62-820C-813C99D46777}" srcOrd="0" destOrd="0" parTransId="{121BB8DF-3EA3-4E9C-A7E7-627084F02A07}" sibTransId="{21458CB5-CA74-4343-B81F-8DC8B6D46D18}"/>
    <dgm:cxn modelId="{FBA8F696-0591-4890-A19A-FE655858CA19}" srcId="{239FEC38-AF59-497E-B3F5-307D6DF029A9}" destId="{C9C049ED-9A70-4374-911D-AF4632364BB2}" srcOrd="0" destOrd="0" parTransId="{53013D92-86FD-4376-87AD-C94227CF18D3}" sibTransId="{8783DB65-614B-4D54-8240-BD1B7DF914E9}"/>
    <dgm:cxn modelId="{28DA7F98-9AD6-4D67-8813-718869F9D688}" type="presOf" srcId="{8F3798EC-BD16-46E2-A457-1E164E5B7958}" destId="{2F5E0E9D-4DC3-4D65-8385-A07029C802C7}" srcOrd="0" destOrd="0" presId="urn:microsoft.com/office/officeart/2017/3/layout/DropPinTimeline"/>
    <dgm:cxn modelId="{EA2534B1-137A-493B-BC4C-4049C4262B44}" type="presOf" srcId="{7B36C0A8-75A5-4880-B6DC-D707DAE05803}" destId="{2F5E0E9D-4DC3-4D65-8385-A07029C802C7}" srcOrd="0" destOrd="2" presId="urn:microsoft.com/office/officeart/2017/3/layout/DropPinTimeline"/>
    <dgm:cxn modelId="{70CB80B2-CBDD-4B5D-9E52-F7FDF5B78F0E}" type="presOf" srcId="{239FEC38-AF59-497E-B3F5-307D6DF029A9}" destId="{D6DDDDEE-2888-4BCF-ACE0-922E3F79EC0B}" srcOrd="0" destOrd="0" presId="urn:microsoft.com/office/officeart/2017/3/layout/DropPinTimeline"/>
    <dgm:cxn modelId="{0F5C1CB4-4375-41E4-A499-5D5E379F3D4A}" type="presOf" srcId="{4A8184C5-E61D-4FC8-B7C2-BB3E722ECD35}" destId="{2F5E0E9D-4DC3-4D65-8385-A07029C802C7}" srcOrd="0" destOrd="1" presId="urn:microsoft.com/office/officeart/2017/3/layout/DropPinTimeline"/>
    <dgm:cxn modelId="{C186B4BF-87F7-46A7-82FC-33791D5F5083}" type="presOf" srcId="{21B4DBBC-B679-4A87-A3FC-D83B51F31AD6}" destId="{9554D30C-DD4E-40AA-80F0-D61A03EAADF1}" srcOrd="0" destOrd="0" presId="urn:microsoft.com/office/officeart/2017/3/layout/DropPinTimeline"/>
    <dgm:cxn modelId="{9AE975C5-9319-47C7-A38E-1DDF3E957EF4}" type="presOf" srcId="{DE64E0DB-6186-4F8E-9E1D-44FDD2D894CF}" destId="{C6FCA33F-E688-4BC6-BC3D-8655C733583B}" srcOrd="0" destOrd="0" presId="urn:microsoft.com/office/officeart/2017/3/layout/DropPinTimeline"/>
    <dgm:cxn modelId="{B45E14D3-35F1-44AD-AA52-C53EBE3C17CA}" type="presOf" srcId="{95B44CF3-1E34-4E62-820C-813C99D46777}" destId="{9E2C5C24-5B74-40A4-84F2-265A5FF7864E}" srcOrd="0" destOrd="0" presId="urn:microsoft.com/office/officeart/2017/3/layout/DropPinTimeline"/>
    <dgm:cxn modelId="{DF30C9D4-C2CA-491E-B570-3F475A56C7ED}" srcId="{8F3798EC-BD16-46E2-A457-1E164E5B7958}" destId="{7B36C0A8-75A5-4880-B6DC-D707DAE05803}" srcOrd="1" destOrd="0" parTransId="{F3A6FD86-8DDC-46E2-BA8C-58E08C32227F}" sibTransId="{39F2CD5B-3682-4056-9E2C-139ED881DF49}"/>
    <dgm:cxn modelId="{DCAC93DB-F50C-4077-BD5F-70AF4A3EA248}" type="presOf" srcId="{C1C0961A-D78D-4970-B39E-B5AC6692C535}" destId="{61C6EAC2-6249-42A5-AB7D-A65B9C6514BE}" srcOrd="0" destOrd="0" presId="urn:microsoft.com/office/officeart/2017/3/layout/DropPinTimeline"/>
    <dgm:cxn modelId="{E6F7DADE-D005-48EE-B323-32F9CCD23721}" srcId="{21B4DBBC-B679-4A87-A3FC-D83B51F31AD6}" destId="{058CB678-CCDD-4B92-83EF-CBEC6C95116C}" srcOrd="4" destOrd="0" parTransId="{35691A88-F574-46C5-9A5E-EA6739986ED3}" sibTransId="{3DA8AADE-17C7-4556-B3B9-8A4415A2662E}"/>
    <dgm:cxn modelId="{ED1329E0-FE54-4034-94A3-7A9A804ED75D}" srcId="{A700FA54-82E2-498B-B020-BE3CD9BC78FA}" destId="{C1C0961A-D78D-4970-B39E-B5AC6692C535}" srcOrd="0" destOrd="0" parTransId="{5BBBAAD0-41C9-47DF-AE9B-5885E479C21E}" sibTransId="{278CBB9E-420C-4770-91F1-3500299F214D}"/>
    <dgm:cxn modelId="{474642F1-4307-4E9F-B16F-3E131CA714B6}" type="presOf" srcId="{8956CF39-E161-41BE-B85C-BE8EEDE58417}" destId="{372B63F8-AA55-4799-A1E2-F4B8E70169F9}" srcOrd="0" destOrd="0" presId="urn:microsoft.com/office/officeart/2017/3/layout/DropPinTimeline"/>
    <dgm:cxn modelId="{38AC6EF3-3881-4A71-9FA3-61E6354EF26B}" type="presOf" srcId="{C08FC065-4AE4-4DE9-B7BF-AE779D5A69E8}" destId="{B9923C8E-4F6F-452E-A2E2-90DEB560B501}" srcOrd="0" destOrd="0" presId="urn:microsoft.com/office/officeart/2017/3/layout/DropPinTimeline"/>
    <dgm:cxn modelId="{957B85F9-577B-4FD3-9C45-DA51C863EE04}" srcId="{21B4DBBC-B679-4A87-A3FC-D83B51F31AD6}" destId="{239FEC38-AF59-497E-B3F5-307D6DF029A9}" srcOrd="5" destOrd="0" parTransId="{62A29872-78BE-4687-9E0E-EB93F37AB29D}" sibTransId="{38668ED3-CE95-4D21-B8CE-E7B11FB3EBFC}"/>
    <dgm:cxn modelId="{171AEBFA-CB44-4FE0-B559-264D40688CF1}" srcId="{21B4DBBC-B679-4A87-A3FC-D83B51F31AD6}" destId="{BFB32367-5677-4F70-88A5-8016B07F698A}" srcOrd="1" destOrd="0" parTransId="{68D9FF45-B4F6-455B-BEA9-04E4FC3FD004}" sibTransId="{DFC79BFA-446D-49E5-A8D2-1E3BA6BEFE06}"/>
    <dgm:cxn modelId="{E13923FC-21AA-4F2A-A422-60CC43124FB6}" srcId="{8F3798EC-BD16-46E2-A457-1E164E5B7958}" destId="{4A8184C5-E61D-4FC8-B7C2-BB3E722ECD35}" srcOrd="0" destOrd="0" parTransId="{AEA2A8D2-038B-4D84-8F70-4017EC70E7DD}" sibTransId="{63513575-2982-4423-83A6-4DFCF8C0EC90}"/>
    <dgm:cxn modelId="{503CF6FD-45BC-4BAF-A869-BD0A36F7FCC9}" srcId="{8F3798EC-BD16-46E2-A457-1E164E5B7958}" destId="{2562A9BE-394C-49F1-930D-9E57424805B7}" srcOrd="3" destOrd="0" parTransId="{D3DE1D86-84E9-47FF-A6AB-9C984F8ED414}" sibTransId="{7D28339D-861A-4E2C-8F8B-3CC4C32EECAC}"/>
    <dgm:cxn modelId="{A8DECF02-5EE4-428B-81A6-E09B6A2FBBD4}" type="presParOf" srcId="{9554D30C-DD4E-40AA-80F0-D61A03EAADF1}" destId="{CC3B8F9C-D5F1-4C54-B955-D4B6CB161A2E}" srcOrd="0" destOrd="0" presId="urn:microsoft.com/office/officeart/2017/3/layout/DropPinTimeline"/>
    <dgm:cxn modelId="{8B5E703E-128B-49B9-A519-65AB98122C59}" type="presParOf" srcId="{9554D30C-DD4E-40AA-80F0-D61A03EAADF1}" destId="{EEF4D754-97C2-4A76-B6EB-31AE38E68BC4}" srcOrd="1" destOrd="0" presId="urn:microsoft.com/office/officeart/2017/3/layout/DropPinTimeline"/>
    <dgm:cxn modelId="{DC60DBE0-E733-46F6-81C2-AD5C4FCEDE6C}" type="presParOf" srcId="{EEF4D754-97C2-4A76-B6EB-31AE38E68BC4}" destId="{AB93D4EB-B053-49E9-B98F-153C316A9F70}" srcOrd="0" destOrd="0" presId="urn:microsoft.com/office/officeart/2017/3/layout/DropPinTimeline"/>
    <dgm:cxn modelId="{805026B1-09B9-43B6-9DCF-0D79E89E6D85}" type="presParOf" srcId="{AB93D4EB-B053-49E9-B98F-153C316A9F70}" destId="{F86C0BBB-6D5E-4436-BE6D-54D39426A969}" srcOrd="0" destOrd="0" presId="urn:microsoft.com/office/officeart/2017/3/layout/DropPinTimeline"/>
    <dgm:cxn modelId="{BFECDB6F-ADFC-47C9-8C7E-349B0FB3B717}" type="presParOf" srcId="{AB93D4EB-B053-49E9-B98F-153C316A9F70}" destId="{4864E8C2-D756-4A75-B7AE-3AE76B955784}" srcOrd="1" destOrd="0" presId="urn:microsoft.com/office/officeart/2017/3/layout/DropPinTimeline"/>
    <dgm:cxn modelId="{8181EF44-8A7A-4725-9A19-765EBFBB4B0A}" type="presParOf" srcId="{4864E8C2-D756-4A75-B7AE-3AE76B955784}" destId="{1583BACA-FADA-4D6A-B3FB-4FA73EDA2F52}" srcOrd="0" destOrd="0" presId="urn:microsoft.com/office/officeart/2017/3/layout/DropPinTimeline"/>
    <dgm:cxn modelId="{39F036D6-1012-4A56-B9E3-5DEBA0C3C9D3}" type="presParOf" srcId="{4864E8C2-D756-4A75-B7AE-3AE76B955784}" destId="{6CD0A4D8-398C-4A77-8211-676DDF731E2E}" srcOrd="1" destOrd="0" presId="urn:microsoft.com/office/officeart/2017/3/layout/DropPinTimeline"/>
    <dgm:cxn modelId="{49E0D16B-7170-471A-AE35-B2A90E97BBBF}" type="presParOf" srcId="{AB93D4EB-B053-49E9-B98F-153C316A9F70}" destId="{2F5E0E9D-4DC3-4D65-8385-A07029C802C7}" srcOrd="2" destOrd="0" presId="urn:microsoft.com/office/officeart/2017/3/layout/DropPinTimeline"/>
    <dgm:cxn modelId="{5297E330-09D4-4DA0-943E-D317440EE12C}" type="presParOf" srcId="{AB93D4EB-B053-49E9-B98F-153C316A9F70}" destId="{939AD6DD-5D84-4307-BC8C-704C90DEEF17}" srcOrd="3" destOrd="0" presId="urn:microsoft.com/office/officeart/2017/3/layout/DropPinTimeline"/>
    <dgm:cxn modelId="{5EE3F437-7564-43D5-89F2-255CD91A0DE2}" type="presParOf" srcId="{AB93D4EB-B053-49E9-B98F-153C316A9F70}" destId="{021EEA4B-A797-4070-9D6B-95734B75923E}" srcOrd="4" destOrd="0" presId="urn:microsoft.com/office/officeart/2017/3/layout/DropPinTimeline"/>
    <dgm:cxn modelId="{F45F1C96-FC9E-4D78-9E7B-8F77DC8B7CB1}" type="presParOf" srcId="{AB93D4EB-B053-49E9-B98F-153C316A9F70}" destId="{19528E28-2009-4048-AE4A-A11128F8F99C}" srcOrd="5" destOrd="0" presId="urn:microsoft.com/office/officeart/2017/3/layout/DropPinTimeline"/>
    <dgm:cxn modelId="{84072A4F-187B-4EE5-92B7-8F7921324382}" type="presParOf" srcId="{EEF4D754-97C2-4A76-B6EB-31AE38E68BC4}" destId="{196140F0-E523-4C22-9889-89796F0D3D4F}" srcOrd="1" destOrd="0" presId="urn:microsoft.com/office/officeart/2017/3/layout/DropPinTimeline"/>
    <dgm:cxn modelId="{EDF1BFA0-B54D-4A98-9B23-F36D12966088}" type="presParOf" srcId="{EEF4D754-97C2-4A76-B6EB-31AE38E68BC4}" destId="{DB247BF5-8D9A-447C-8CDC-CE9E1F5AA8DE}" srcOrd="2" destOrd="0" presId="urn:microsoft.com/office/officeart/2017/3/layout/DropPinTimeline"/>
    <dgm:cxn modelId="{D0370DE6-4C43-4182-8904-3B3637B9C797}" type="presParOf" srcId="{DB247BF5-8D9A-447C-8CDC-CE9E1F5AA8DE}" destId="{F8FF5992-001A-4409-B204-8FD0B4083029}" srcOrd="0" destOrd="0" presId="urn:microsoft.com/office/officeart/2017/3/layout/DropPinTimeline"/>
    <dgm:cxn modelId="{BACE9F1C-F11A-4E98-9FEC-3C36959167A4}" type="presParOf" srcId="{DB247BF5-8D9A-447C-8CDC-CE9E1F5AA8DE}" destId="{266774D4-C752-4512-870D-452A2FA89BFD}" srcOrd="1" destOrd="0" presId="urn:microsoft.com/office/officeart/2017/3/layout/DropPinTimeline"/>
    <dgm:cxn modelId="{A5C1C3BD-2810-404B-B5D5-16F02B4448AE}" type="presParOf" srcId="{266774D4-C752-4512-870D-452A2FA89BFD}" destId="{B7F4950C-E0DC-4E80-B193-6F4D22CA652A}" srcOrd="0" destOrd="0" presId="urn:microsoft.com/office/officeart/2017/3/layout/DropPinTimeline"/>
    <dgm:cxn modelId="{B88EE392-B3CF-484E-9D4D-1EA63787AD51}" type="presParOf" srcId="{266774D4-C752-4512-870D-452A2FA89BFD}" destId="{97C7DAAB-E2B1-4B32-9A8C-B36D17E5BE48}" srcOrd="1" destOrd="0" presId="urn:microsoft.com/office/officeart/2017/3/layout/DropPinTimeline"/>
    <dgm:cxn modelId="{65851884-3E1E-4BCC-95C1-C73930638836}" type="presParOf" srcId="{DB247BF5-8D9A-447C-8CDC-CE9E1F5AA8DE}" destId="{C6FCA33F-E688-4BC6-BC3D-8655C733583B}" srcOrd="2" destOrd="0" presId="urn:microsoft.com/office/officeart/2017/3/layout/DropPinTimeline"/>
    <dgm:cxn modelId="{7233429C-747A-4731-A0AB-67F3E119F02B}" type="presParOf" srcId="{DB247BF5-8D9A-447C-8CDC-CE9E1F5AA8DE}" destId="{4340A3C0-0218-4545-9F02-49B36F19C723}" srcOrd="3" destOrd="0" presId="urn:microsoft.com/office/officeart/2017/3/layout/DropPinTimeline"/>
    <dgm:cxn modelId="{F90336B0-C208-4F76-A120-1B15A63F271E}" type="presParOf" srcId="{DB247BF5-8D9A-447C-8CDC-CE9E1F5AA8DE}" destId="{7F7ADD24-62E0-4F32-954F-AFCF156C6DBF}" srcOrd="4" destOrd="0" presId="urn:microsoft.com/office/officeart/2017/3/layout/DropPinTimeline"/>
    <dgm:cxn modelId="{C6B7A1F3-8AE5-43DF-BE96-DD1580D901E5}" type="presParOf" srcId="{DB247BF5-8D9A-447C-8CDC-CE9E1F5AA8DE}" destId="{8482004B-970B-4368-9276-C375720C64B6}" srcOrd="5" destOrd="0" presId="urn:microsoft.com/office/officeart/2017/3/layout/DropPinTimeline"/>
    <dgm:cxn modelId="{B0BC29AB-C934-402E-B823-CF20A1437E3C}" type="presParOf" srcId="{EEF4D754-97C2-4A76-B6EB-31AE38E68BC4}" destId="{CE803719-077B-4E25-8E80-3B074B64D584}" srcOrd="3" destOrd="0" presId="urn:microsoft.com/office/officeart/2017/3/layout/DropPinTimeline"/>
    <dgm:cxn modelId="{3FE011E9-A7CA-4C43-A71A-E7ED83223E7B}" type="presParOf" srcId="{EEF4D754-97C2-4A76-B6EB-31AE38E68BC4}" destId="{29DE0D54-15B9-4C59-928F-2BA67759B36A}" srcOrd="4" destOrd="0" presId="urn:microsoft.com/office/officeart/2017/3/layout/DropPinTimeline"/>
    <dgm:cxn modelId="{4001BD8D-6FAB-4BE7-B857-F566FD707842}" type="presParOf" srcId="{29DE0D54-15B9-4C59-928F-2BA67759B36A}" destId="{300A84F9-128D-4CD1-82DC-50AB04B4508D}" srcOrd="0" destOrd="0" presId="urn:microsoft.com/office/officeart/2017/3/layout/DropPinTimeline"/>
    <dgm:cxn modelId="{9B1334F4-9D78-4113-B69E-AC395712708A}" type="presParOf" srcId="{29DE0D54-15B9-4C59-928F-2BA67759B36A}" destId="{CFC15E2A-3353-403B-A3F5-5FC74B6277B5}" srcOrd="1" destOrd="0" presId="urn:microsoft.com/office/officeart/2017/3/layout/DropPinTimeline"/>
    <dgm:cxn modelId="{0D0DA8DE-E826-448D-8BBF-04B6F359E4B5}" type="presParOf" srcId="{CFC15E2A-3353-403B-A3F5-5FC74B6277B5}" destId="{81FE9231-BA00-47E1-A32B-9565F3DBDA7F}" srcOrd="0" destOrd="0" presId="urn:microsoft.com/office/officeart/2017/3/layout/DropPinTimeline"/>
    <dgm:cxn modelId="{FB60F7A9-DA28-44AC-9488-E242BD6D749B}" type="presParOf" srcId="{CFC15E2A-3353-403B-A3F5-5FC74B6277B5}" destId="{C2BA5A20-C10A-499E-8D47-8214C6AAB57F}" srcOrd="1" destOrd="0" presId="urn:microsoft.com/office/officeart/2017/3/layout/DropPinTimeline"/>
    <dgm:cxn modelId="{E5327B90-E970-48E3-942C-97296D4958A2}" type="presParOf" srcId="{29DE0D54-15B9-4C59-928F-2BA67759B36A}" destId="{61C6EAC2-6249-42A5-AB7D-A65B9C6514BE}" srcOrd="2" destOrd="0" presId="urn:microsoft.com/office/officeart/2017/3/layout/DropPinTimeline"/>
    <dgm:cxn modelId="{1135084F-4FAA-46FE-9459-F474F709BBFC}" type="presParOf" srcId="{29DE0D54-15B9-4C59-928F-2BA67759B36A}" destId="{0073F479-27F8-4581-9BE3-23E5A42A5CB0}" srcOrd="3" destOrd="0" presId="urn:microsoft.com/office/officeart/2017/3/layout/DropPinTimeline"/>
    <dgm:cxn modelId="{FDAB129A-94CE-4F0E-97B1-B0E3138DFE88}" type="presParOf" srcId="{29DE0D54-15B9-4C59-928F-2BA67759B36A}" destId="{73393AB8-65B3-4F2F-ABCD-BEF590473FD2}" srcOrd="4" destOrd="0" presId="urn:microsoft.com/office/officeart/2017/3/layout/DropPinTimeline"/>
    <dgm:cxn modelId="{DF8A05B4-EFA1-46D0-8776-D7D042B22A6A}" type="presParOf" srcId="{29DE0D54-15B9-4C59-928F-2BA67759B36A}" destId="{90A6C5DA-5797-4C16-9B29-5982695F8A4A}" srcOrd="5" destOrd="0" presId="urn:microsoft.com/office/officeart/2017/3/layout/DropPinTimeline"/>
    <dgm:cxn modelId="{7D97E5EE-8EEB-4E7A-8FB8-406A55139254}" type="presParOf" srcId="{EEF4D754-97C2-4A76-B6EB-31AE38E68BC4}" destId="{EAE252D3-1ED5-420A-9C53-A1386E2F26B2}" srcOrd="5" destOrd="0" presId="urn:microsoft.com/office/officeart/2017/3/layout/DropPinTimeline"/>
    <dgm:cxn modelId="{9592570E-064C-4DDB-8F39-8050B022060D}" type="presParOf" srcId="{EEF4D754-97C2-4A76-B6EB-31AE38E68BC4}" destId="{D7EDB71C-ABF1-40F3-9DC7-094F96C90C10}" srcOrd="6" destOrd="0" presId="urn:microsoft.com/office/officeart/2017/3/layout/DropPinTimeline"/>
    <dgm:cxn modelId="{9FDC7FFE-BDEC-4509-BEFD-0EBF2A78AD6F}" type="presParOf" srcId="{D7EDB71C-ABF1-40F3-9DC7-094F96C90C10}" destId="{20465E15-A40D-4C07-A7C6-0B74487415BD}" srcOrd="0" destOrd="0" presId="urn:microsoft.com/office/officeart/2017/3/layout/DropPinTimeline"/>
    <dgm:cxn modelId="{78A5FD5C-F2B0-41BF-97F3-060A11AC87A5}" type="presParOf" srcId="{D7EDB71C-ABF1-40F3-9DC7-094F96C90C10}" destId="{A6760359-0BFF-4C03-81C7-B842E2CF5326}" srcOrd="1" destOrd="0" presId="urn:microsoft.com/office/officeart/2017/3/layout/DropPinTimeline"/>
    <dgm:cxn modelId="{0B2BE7B6-B823-4E71-96FC-1475F6BE7A3B}" type="presParOf" srcId="{A6760359-0BFF-4C03-81C7-B842E2CF5326}" destId="{672E5BBD-9422-4BBF-A389-EA6D1BA1A223}" srcOrd="0" destOrd="0" presId="urn:microsoft.com/office/officeart/2017/3/layout/DropPinTimeline"/>
    <dgm:cxn modelId="{11E9FD79-E92E-44EC-BF93-989541B25C13}" type="presParOf" srcId="{A6760359-0BFF-4C03-81C7-B842E2CF5326}" destId="{C58AE525-7644-4A0F-B574-0E2140F59E42}" srcOrd="1" destOrd="0" presId="urn:microsoft.com/office/officeart/2017/3/layout/DropPinTimeline"/>
    <dgm:cxn modelId="{8D67E0E5-A574-4D3A-A338-BA8950DB52C0}" type="presParOf" srcId="{D7EDB71C-ABF1-40F3-9DC7-094F96C90C10}" destId="{35075093-33A7-42AF-AEF5-2EB7014C7AA2}" srcOrd="2" destOrd="0" presId="urn:microsoft.com/office/officeart/2017/3/layout/DropPinTimeline"/>
    <dgm:cxn modelId="{808D3F24-49F0-42BC-A813-DF70F3039575}" type="presParOf" srcId="{D7EDB71C-ABF1-40F3-9DC7-094F96C90C10}" destId="{372B63F8-AA55-4799-A1E2-F4B8E70169F9}" srcOrd="3" destOrd="0" presId="urn:microsoft.com/office/officeart/2017/3/layout/DropPinTimeline"/>
    <dgm:cxn modelId="{14606A21-A457-450C-8ACC-6695B759584F}" type="presParOf" srcId="{D7EDB71C-ABF1-40F3-9DC7-094F96C90C10}" destId="{C6A99E4A-A644-48D7-8E7F-B22B77B30D61}" srcOrd="4" destOrd="0" presId="urn:microsoft.com/office/officeart/2017/3/layout/DropPinTimeline"/>
    <dgm:cxn modelId="{151B9904-16E1-41C7-9775-58E8B8C54A13}" type="presParOf" srcId="{D7EDB71C-ABF1-40F3-9DC7-094F96C90C10}" destId="{B1249E12-C79E-4880-9DBB-0BAFA8384086}" srcOrd="5" destOrd="0" presId="urn:microsoft.com/office/officeart/2017/3/layout/DropPinTimeline"/>
    <dgm:cxn modelId="{D8C0A56E-2EF7-4301-813D-2D6D8FBB66CC}" type="presParOf" srcId="{EEF4D754-97C2-4A76-B6EB-31AE38E68BC4}" destId="{7EE8D2F8-FB5E-45F6-B30C-C1595EFFCFB5}" srcOrd="7" destOrd="0" presId="urn:microsoft.com/office/officeart/2017/3/layout/DropPinTimeline"/>
    <dgm:cxn modelId="{D1A033BB-3AA1-46ED-BB1F-290EBAEC8360}" type="presParOf" srcId="{EEF4D754-97C2-4A76-B6EB-31AE38E68BC4}" destId="{884C81C9-D672-43DF-9266-16CAD6963159}" srcOrd="8" destOrd="0" presId="urn:microsoft.com/office/officeart/2017/3/layout/DropPinTimeline"/>
    <dgm:cxn modelId="{B55F0D5C-8762-4978-B4E1-AE66A66278C9}" type="presParOf" srcId="{884C81C9-D672-43DF-9266-16CAD6963159}" destId="{BA531861-2C39-44E6-A3F8-ECB523C1F39D}" srcOrd="0" destOrd="0" presId="urn:microsoft.com/office/officeart/2017/3/layout/DropPinTimeline"/>
    <dgm:cxn modelId="{B6325449-38CB-4145-A93E-98BC448917C9}" type="presParOf" srcId="{884C81C9-D672-43DF-9266-16CAD6963159}" destId="{71471B71-64DE-477B-8B22-A327E58D0580}" srcOrd="1" destOrd="0" presId="urn:microsoft.com/office/officeart/2017/3/layout/DropPinTimeline"/>
    <dgm:cxn modelId="{AF5EECEA-0B11-4115-A2E2-49F4A7BDD710}" type="presParOf" srcId="{71471B71-64DE-477B-8B22-A327E58D0580}" destId="{7632C8A1-955A-4E27-B9F4-3A1463BD1C54}" srcOrd="0" destOrd="0" presId="urn:microsoft.com/office/officeart/2017/3/layout/DropPinTimeline"/>
    <dgm:cxn modelId="{8BFC3FD8-34E4-4EB8-A3E7-CBC2CAB00076}" type="presParOf" srcId="{71471B71-64DE-477B-8B22-A327E58D0580}" destId="{0ECE0208-445E-4816-BD98-9788E0EAF63A}" srcOrd="1" destOrd="0" presId="urn:microsoft.com/office/officeart/2017/3/layout/DropPinTimeline"/>
    <dgm:cxn modelId="{A1EDBF29-6D16-4359-888A-553B10128415}" type="presParOf" srcId="{884C81C9-D672-43DF-9266-16CAD6963159}" destId="{B9923C8E-4F6F-452E-A2E2-90DEB560B501}" srcOrd="2" destOrd="0" presId="urn:microsoft.com/office/officeart/2017/3/layout/DropPinTimeline"/>
    <dgm:cxn modelId="{FE01764F-F785-428A-84DD-D82B3B07E781}" type="presParOf" srcId="{884C81C9-D672-43DF-9266-16CAD6963159}" destId="{5889FF3E-4579-4E58-900C-BC53B8C2B076}" srcOrd="3" destOrd="0" presId="urn:microsoft.com/office/officeart/2017/3/layout/DropPinTimeline"/>
    <dgm:cxn modelId="{61869616-A26E-43DC-B121-E2481E589C5A}" type="presParOf" srcId="{884C81C9-D672-43DF-9266-16CAD6963159}" destId="{542340E7-70F9-45C0-BEB2-C3ED7BECF24B}" srcOrd="4" destOrd="0" presId="urn:microsoft.com/office/officeart/2017/3/layout/DropPinTimeline"/>
    <dgm:cxn modelId="{DDF8E1BB-779B-45F3-AE7F-066653DB1D62}" type="presParOf" srcId="{884C81C9-D672-43DF-9266-16CAD6963159}" destId="{85CF6552-DA0C-4983-836D-2FE8F0459F4E}" srcOrd="5" destOrd="0" presId="urn:microsoft.com/office/officeart/2017/3/layout/DropPinTimeline"/>
    <dgm:cxn modelId="{A0703E49-13E0-48F6-9153-58BB1EB71376}" type="presParOf" srcId="{EEF4D754-97C2-4A76-B6EB-31AE38E68BC4}" destId="{B2201B5F-7548-41FD-B4F9-F1E1092783DB}" srcOrd="9" destOrd="0" presId="urn:microsoft.com/office/officeart/2017/3/layout/DropPinTimeline"/>
    <dgm:cxn modelId="{69973D9B-4E84-48F4-A985-67E0CBCEAC3A}" type="presParOf" srcId="{EEF4D754-97C2-4A76-B6EB-31AE38E68BC4}" destId="{F8F9AE4F-0E2B-4193-A479-336498564BB3}" srcOrd="10" destOrd="0" presId="urn:microsoft.com/office/officeart/2017/3/layout/DropPinTimeline"/>
    <dgm:cxn modelId="{D7A7DD9F-C1AD-420F-A3CD-621459ACCF7D}" type="presParOf" srcId="{F8F9AE4F-0E2B-4193-A479-336498564BB3}" destId="{8B857ECF-3997-447C-A689-D1CD1187C59C}" srcOrd="0" destOrd="0" presId="urn:microsoft.com/office/officeart/2017/3/layout/DropPinTimeline"/>
    <dgm:cxn modelId="{790C6051-DB44-4783-B9E9-0FC94976C903}" type="presParOf" srcId="{F8F9AE4F-0E2B-4193-A479-336498564BB3}" destId="{274A2531-7B6E-4556-BAEB-6906FD124EDB}" srcOrd="1" destOrd="0" presId="urn:microsoft.com/office/officeart/2017/3/layout/DropPinTimeline"/>
    <dgm:cxn modelId="{7DE272F4-9F1C-43C8-8EB9-36F3A0C1D2FB}" type="presParOf" srcId="{274A2531-7B6E-4556-BAEB-6906FD124EDB}" destId="{9D4B0BA7-FC87-4AB6-BDD0-E86577B463E5}" srcOrd="0" destOrd="0" presId="urn:microsoft.com/office/officeart/2017/3/layout/DropPinTimeline"/>
    <dgm:cxn modelId="{55A7C51E-2126-4D5C-9D70-B079533F6957}" type="presParOf" srcId="{274A2531-7B6E-4556-BAEB-6906FD124EDB}" destId="{6FF881D6-C22A-46D3-8560-A112C8C3904C}" srcOrd="1" destOrd="0" presId="urn:microsoft.com/office/officeart/2017/3/layout/DropPinTimeline"/>
    <dgm:cxn modelId="{9C9D84AD-57D4-465B-A770-ECFB66BB86C8}" type="presParOf" srcId="{F8F9AE4F-0E2B-4193-A479-336498564BB3}" destId="{C8893B3B-AB10-4804-A7B1-53DF5867F6D7}" srcOrd="2" destOrd="0" presId="urn:microsoft.com/office/officeart/2017/3/layout/DropPinTimeline"/>
    <dgm:cxn modelId="{E27E8AB6-39A3-4DD5-8E93-20C887C52798}" type="presParOf" srcId="{F8F9AE4F-0E2B-4193-A479-336498564BB3}" destId="{D6DDDDEE-2888-4BCF-ACE0-922E3F79EC0B}" srcOrd="3" destOrd="0" presId="urn:microsoft.com/office/officeart/2017/3/layout/DropPinTimeline"/>
    <dgm:cxn modelId="{C2C9539C-2ECA-4362-AD28-301785D23E84}" type="presParOf" srcId="{F8F9AE4F-0E2B-4193-A479-336498564BB3}" destId="{D892FC36-D462-41C4-BAB0-6281C171D3F8}" srcOrd="4" destOrd="0" presId="urn:microsoft.com/office/officeart/2017/3/layout/DropPinTimeline"/>
    <dgm:cxn modelId="{B389F927-B15E-4CD8-B9EB-71993598F039}" type="presParOf" srcId="{F8F9AE4F-0E2B-4193-A479-336498564BB3}" destId="{98EA3590-DD40-4F03-AA6E-FACBBC03EFFD}" srcOrd="5" destOrd="0" presId="urn:microsoft.com/office/officeart/2017/3/layout/DropPinTimeline"/>
    <dgm:cxn modelId="{B14576E5-623B-4CA9-8DB8-F33DFC5539F2}" type="presParOf" srcId="{EEF4D754-97C2-4A76-B6EB-31AE38E68BC4}" destId="{78396325-76A0-4C2E-971D-4ED95D8AECE6}" srcOrd="11" destOrd="0" presId="urn:microsoft.com/office/officeart/2017/3/layout/DropPinTimeline"/>
    <dgm:cxn modelId="{BB4E5B53-164F-412D-B203-6C3C97D17CD8}" type="presParOf" srcId="{EEF4D754-97C2-4A76-B6EB-31AE38E68BC4}" destId="{4070ECB3-AEDF-4020-A98D-64F782F1F51E}" srcOrd="12" destOrd="0" presId="urn:microsoft.com/office/officeart/2017/3/layout/DropPinTimeline"/>
    <dgm:cxn modelId="{448B7F10-FE07-423F-A8AA-B8C1EF3C2EB8}" type="presParOf" srcId="{4070ECB3-AEDF-4020-A98D-64F782F1F51E}" destId="{1E3A23FC-C632-49EE-B5E6-A0E345592187}" srcOrd="0" destOrd="0" presId="urn:microsoft.com/office/officeart/2017/3/layout/DropPinTimeline"/>
    <dgm:cxn modelId="{4D231445-BE1E-4A36-B20E-471F0A27ABAF}" type="presParOf" srcId="{4070ECB3-AEDF-4020-A98D-64F782F1F51E}" destId="{396039C9-7AD4-44C7-B973-0FBEB0E660E3}" srcOrd="1" destOrd="0" presId="urn:microsoft.com/office/officeart/2017/3/layout/DropPinTimeline"/>
    <dgm:cxn modelId="{BAD5E160-395A-4CC1-81E7-5281A0B4D56D}" type="presParOf" srcId="{396039C9-7AD4-44C7-B973-0FBEB0E660E3}" destId="{470A0A59-8319-4816-8514-647CCB116FF9}" srcOrd="0" destOrd="0" presId="urn:microsoft.com/office/officeart/2017/3/layout/DropPinTimeline"/>
    <dgm:cxn modelId="{153C6B5A-6489-4BB1-B9F4-2109969D5824}" type="presParOf" srcId="{396039C9-7AD4-44C7-B973-0FBEB0E660E3}" destId="{90E30B06-2C16-45A2-8B30-2687E5509735}" srcOrd="1" destOrd="0" presId="urn:microsoft.com/office/officeart/2017/3/layout/DropPinTimeline"/>
    <dgm:cxn modelId="{02EA313F-DA2C-42B0-BA13-4FB8FACDDDAD}" type="presParOf" srcId="{4070ECB3-AEDF-4020-A98D-64F782F1F51E}" destId="{9E2C5C24-5B74-40A4-84F2-265A5FF7864E}" srcOrd="2" destOrd="0" presId="urn:microsoft.com/office/officeart/2017/3/layout/DropPinTimeline"/>
    <dgm:cxn modelId="{211621B5-1317-4D2A-A4CD-D1E4A4464FE2}" type="presParOf" srcId="{4070ECB3-AEDF-4020-A98D-64F782F1F51E}" destId="{3A74865C-A7D9-4827-A035-26D348B6E5C5}" srcOrd="3" destOrd="0" presId="urn:microsoft.com/office/officeart/2017/3/layout/DropPinTimeline"/>
    <dgm:cxn modelId="{C97C3C2F-7E42-425A-A8F0-CD509889C92C}" type="presParOf" srcId="{4070ECB3-AEDF-4020-A98D-64F782F1F51E}" destId="{3FF42B6B-7AE2-430D-B69E-2F30D84652D4}" srcOrd="4" destOrd="0" presId="urn:microsoft.com/office/officeart/2017/3/layout/DropPinTimeline"/>
    <dgm:cxn modelId="{2FFDABA5-FDDB-4531-9091-444BF0CCD1A1}" type="presParOf" srcId="{4070ECB3-AEDF-4020-A98D-64F782F1F51E}" destId="{84450CF4-1323-4C3A-8E9B-366911AE4A6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7ADEC-64BD-470D-874C-580B448B47F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27A36F0-7DCC-41B2-ADA4-EE161D5218B2}">
      <dgm:prSet/>
      <dgm:spPr/>
      <dgm:t>
        <a:bodyPr/>
        <a:lstStyle/>
        <a:p>
          <a:r>
            <a:rPr lang="en-US"/>
            <a:t>We received comments from 11 federal, state, and local partners. </a:t>
          </a:r>
        </a:p>
      </dgm:t>
    </dgm:pt>
    <dgm:pt modelId="{FC3F9F7F-92E1-43AB-B44A-254E428E9948}" type="parTrans" cxnId="{94B396B4-54A3-476B-ACF3-C7238ADABEB9}">
      <dgm:prSet/>
      <dgm:spPr/>
      <dgm:t>
        <a:bodyPr/>
        <a:lstStyle/>
        <a:p>
          <a:endParaRPr lang="en-US"/>
        </a:p>
      </dgm:t>
    </dgm:pt>
    <dgm:pt modelId="{B57AFDD3-5DF8-456A-A2A5-706D9E7A91EF}" type="sibTrans" cxnId="{94B396B4-54A3-476B-ACF3-C7238ADABEB9}">
      <dgm:prSet/>
      <dgm:spPr/>
      <dgm:t>
        <a:bodyPr/>
        <a:lstStyle/>
        <a:p>
          <a:endParaRPr lang="en-US"/>
        </a:p>
      </dgm:t>
    </dgm:pt>
    <dgm:pt modelId="{8B1B6F9D-2D6C-460B-8511-CE0D64699445}">
      <dgm:prSet/>
      <dgm:spPr/>
      <dgm:t>
        <a:bodyPr/>
        <a:lstStyle/>
        <a:p>
          <a:r>
            <a:rPr lang="en-US"/>
            <a:t>Most of the comments received were related to specific targets. </a:t>
          </a:r>
        </a:p>
      </dgm:t>
    </dgm:pt>
    <dgm:pt modelId="{B2E0A252-F646-4AEF-A773-56DD6431E7D7}" type="parTrans" cxnId="{7CEE445D-B355-4181-857A-81E71B81C0AE}">
      <dgm:prSet/>
      <dgm:spPr/>
      <dgm:t>
        <a:bodyPr/>
        <a:lstStyle/>
        <a:p>
          <a:endParaRPr lang="en-US"/>
        </a:p>
      </dgm:t>
    </dgm:pt>
    <dgm:pt modelId="{BB7A30E9-1DE2-4B52-919D-4DEB6E48F687}" type="sibTrans" cxnId="{7CEE445D-B355-4181-857A-81E71B81C0AE}">
      <dgm:prSet/>
      <dgm:spPr/>
      <dgm:t>
        <a:bodyPr/>
        <a:lstStyle/>
        <a:p>
          <a:endParaRPr lang="en-US"/>
        </a:p>
      </dgm:t>
    </dgm:pt>
    <dgm:pt modelId="{F1539630-1375-421A-B841-9368203E0376}">
      <dgm:prSet/>
      <dgm:spPr/>
      <dgm:t>
        <a:bodyPr/>
        <a:lstStyle/>
        <a:p>
          <a:r>
            <a:rPr lang="en-US"/>
            <a:t>Other comments were specific to areas of focus or more general in nature. </a:t>
          </a:r>
        </a:p>
      </dgm:t>
    </dgm:pt>
    <dgm:pt modelId="{128B6D3F-4D30-472B-85C2-AE2D1A80FB9C}" type="parTrans" cxnId="{385B5FC3-9A4E-4A1A-8013-62CD915E02FA}">
      <dgm:prSet/>
      <dgm:spPr/>
      <dgm:t>
        <a:bodyPr/>
        <a:lstStyle/>
        <a:p>
          <a:endParaRPr lang="en-US"/>
        </a:p>
      </dgm:t>
    </dgm:pt>
    <dgm:pt modelId="{8B5D897E-6A84-448E-B2D5-D2BA477625BB}" type="sibTrans" cxnId="{385B5FC3-9A4E-4A1A-8013-62CD915E02FA}">
      <dgm:prSet/>
      <dgm:spPr/>
      <dgm:t>
        <a:bodyPr/>
        <a:lstStyle/>
        <a:p>
          <a:endParaRPr lang="en-US"/>
        </a:p>
      </dgm:t>
    </dgm:pt>
    <dgm:pt modelId="{FF5B7814-081B-4B24-9118-023D0E3C575C}">
      <dgm:prSet/>
      <dgm:spPr/>
      <dgm:t>
        <a:bodyPr/>
        <a:lstStyle/>
        <a:p>
          <a:r>
            <a:rPr lang="en-US"/>
            <a:t>The original draft of the Update included identification of where comments were addressed. </a:t>
          </a:r>
        </a:p>
      </dgm:t>
    </dgm:pt>
    <dgm:pt modelId="{77CC58F7-6FE5-4165-8287-27D74D462B66}" type="parTrans" cxnId="{FEF90AD9-E84E-406B-8C27-D8B3E4548456}">
      <dgm:prSet/>
      <dgm:spPr/>
      <dgm:t>
        <a:bodyPr/>
        <a:lstStyle/>
        <a:p>
          <a:endParaRPr lang="en-US"/>
        </a:p>
      </dgm:t>
    </dgm:pt>
    <dgm:pt modelId="{F7F173FC-26CE-49B8-973B-22A112218B2E}" type="sibTrans" cxnId="{FEF90AD9-E84E-406B-8C27-D8B3E4548456}">
      <dgm:prSet/>
      <dgm:spPr/>
      <dgm:t>
        <a:bodyPr/>
        <a:lstStyle/>
        <a:p>
          <a:endParaRPr lang="en-US"/>
        </a:p>
      </dgm:t>
    </dgm:pt>
    <dgm:pt modelId="{6743762F-08F8-4230-A9B6-EB9568A7DC41}">
      <dgm:prSet/>
      <dgm:spPr/>
      <dgm:t>
        <a:bodyPr/>
        <a:lstStyle/>
        <a:p>
          <a:r>
            <a:rPr lang="en-US" dirty="0"/>
            <a:t>A comment matrix that identifies where in the Update or Implementation Plan a comment was addressed was compiled and is available. </a:t>
          </a:r>
        </a:p>
      </dgm:t>
    </dgm:pt>
    <dgm:pt modelId="{FE4CDF89-4989-444D-9B93-23DEA3676567}" type="parTrans" cxnId="{AFA74522-BE3E-4424-BE25-A3174AF486D8}">
      <dgm:prSet/>
      <dgm:spPr/>
      <dgm:t>
        <a:bodyPr/>
        <a:lstStyle/>
        <a:p>
          <a:endParaRPr lang="en-US"/>
        </a:p>
      </dgm:t>
    </dgm:pt>
    <dgm:pt modelId="{B6918D5F-CFBA-4D9F-A930-2DB5F2026087}" type="sibTrans" cxnId="{AFA74522-BE3E-4424-BE25-A3174AF486D8}">
      <dgm:prSet/>
      <dgm:spPr/>
      <dgm:t>
        <a:bodyPr/>
        <a:lstStyle/>
        <a:p>
          <a:endParaRPr lang="en-US"/>
        </a:p>
      </dgm:t>
    </dgm:pt>
    <dgm:pt modelId="{BDB32E3B-14EA-4318-9737-968F5D65D8B2}" type="pres">
      <dgm:prSet presAssocID="{4CB7ADEC-64BD-470D-874C-580B448B47F0}" presName="vert0" presStyleCnt="0">
        <dgm:presLayoutVars>
          <dgm:dir/>
          <dgm:animOne val="branch"/>
          <dgm:animLvl val="lvl"/>
        </dgm:presLayoutVars>
      </dgm:prSet>
      <dgm:spPr/>
    </dgm:pt>
    <dgm:pt modelId="{B8018A88-52E7-4818-816B-92E277FEAAD0}" type="pres">
      <dgm:prSet presAssocID="{D27A36F0-7DCC-41B2-ADA4-EE161D5218B2}" presName="thickLine" presStyleLbl="alignNode1" presStyleIdx="0" presStyleCnt="5"/>
      <dgm:spPr/>
    </dgm:pt>
    <dgm:pt modelId="{F4ADCC80-7900-4631-A179-8DBE82922AFB}" type="pres">
      <dgm:prSet presAssocID="{D27A36F0-7DCC-41B2-ADA4-EE161D5218B2}" presName="horz1" presStyleCnt="0"/>
      <dgm:spPr/>
    </dgm:pt>
    <dgm:pt modelId="{437C979A-5FB1-47BB-90E2-234EDB86EC16}" type="pres">
      <dgm:prSet presAssocID="{D27A36F0-7DCC-41B2-ADA4-EE161D5218B2}" presName="tx1" presStyleLbl="revTx" presStyleIdx="0" presStyleCnt="5"/>
      <dgm:spPr/>
    </dgm:pt>
    <dgm:pt modelId="{255675F0-23C3-4A79-8920-B59D8A656188}" type="pres">
      <dgm:prSet presAssocID="{D27A36F0-7DCC-41B2-ADA4-EE161D5218B2}" presName="vert1" presStyleCnt="0"/>
      <dgm:spPr/>
    </dgm:pt>
    <dgm:pt modelId="{3B70CD6F-E5E8-486F-AAEE-A8CCEDB30831}" type="pres">
      <dgm:prSet presAssocID="{8B1B6F9D-2D6C-460B-8511-CE0D64699445}" presName="thickLine" presStyleLbl="alignNode1" presStyleIdx="1" presStyleCnt="5"/>
      <dgm:spPr/>
    </dgm:pt>
    <dgm:pt modelId="{BC3E0CAE-CC34-4573-BB78-0CAAFCF62AB2}" type="pres">
      <dgm:prSet presAssocID="{8B1B6F9D-2D6C-460B-8511-CE0D64699445}" presName="horz1" presStyleCnt="0"/>
      <dgm:spPr/>
    </dgm:pt>
    <dgm:pt modelId="{9EB8432C-B827-4230-8079-5C67CCACACFE}" type="pres">
      <dgm:prSet presAssocID="{8B1B6F9D-2D6C-460B-8511-CE0D64699445}" presName="tx1" presStyleLbl="revTx" presStyleIdx="1" presStyleCnt="5"/>
      <dgm:spPr/>
    </dgm:pt>
    <dgm:pt modelId="{8CBE377B-FDB2-4BB0-B3FD-B88F1A5020F3}" type="pres">
      <dgm:prSet presAssocID="{8B1B6F9D-2D6C-460B-8511-CE0D64699445}" presName="vert1" presStyleCnt="0"/>
      <dgm:spPr/>
    </dgm:pt>
    <dgm:pt modelId="{5F894C95-1939-4EE5-B171-26265FDDF044}" type="pres">
      <dgm:prSet presAssocID="{F1539630-1375-421A-B841-9368203E0376}" presName="thickLine" presStyleLbl="alignNode1" presStyleIdx="2" presStyleCnt="5"/>
      <dgm:spPr/>
    </dgm:pt>
    <dgm:pt modelId="{E20170CA-1CFB-4649-9FE1-534502B6658D}" type="pres">
      <dgm:prSet presAssocID="{F1539630-1375-421A-B841-9368203E0376}" presName="horz1" presStyleCnt="0"/>
      <dgm:spPr/>
    </dgm:pt>
    <dgm:pt modelId="{6705D2BD-FF2E-4FC2-8BC1-E8FFEF2D4F11}" type="pres">
      <dgm:prSet presAssocID="{F1539630-1375-421A-B841-9368203E0376}" presName="tx1" presStyleLbl="revTx" presStyleIdx="2" presStyleCnt="5"/>
      <dgm:spPr/>
    </dgm:pt>
    <dgm:pt modelId="{0997394F-2BA4-4D38-9D74-112BC2952C12}" type="pres">
      <dgm:prSet presAssocID="{F1539630-1375-421A-B841-9368203E0376}" presName="vert1" presStyleCnt="0"/>
      <dgm:spPr/>
    </dgm:pt>
    <dgm:pt modelId="{D4097386-E230-42C0-A152-39C4397454F8}" type="pres">
      <dgm:prSet presAssocID="{FF5B7814-081B-4B24-9118-023D0E3C575C}" presName="thickLine" presStyleLbl="alignNode1" presStyleIdx="3" presStyleCnt="5"/>
      <dgm:spPr/>
    </dgm:pt>
    <dgm:pt modelId="{783069F1-5C19-411A-8840-65F4004B6AA0}" type="pres">
      <dgm:prSet presAssocID="{FF5B7814-081B-4B24-9118-023D0E3C575C}" presName="horz1" presStyleCnt="0"/>
      <dgm:spPr/>
    </dgm:pt>
    <dgm:pt modelId="{FA9B8553-D8F5-40B9-BBB6-5A4B259DC03D}" type="pres">
      <dgm:prSet presAssocID="{FF5B7814-081B-4B24-9118-023D0E3C575C}" presName="tx1" presStyleLbl="revTx" presStyleIdx="3" presStyleCnt="5"/>
      <dgm:spPr/>
    </dgm:pt>
    <dgm:pt modelId="{28006EB3-3C80-4F8B-AD74-709F912F3C91}" type="pres">
      <dgm:prSet presAssocID="{FF5B7814-081B-4B24-9118-023D0E3C575C}" presName="vert1" presStyleCnt="0"/>
      <dgm:spPr/>
    </dgm:pt>
    <dgm:pt modelId="{68785125-FA33-4821-AE70-0B5BE824A9C6}" type="pres">
      <dgm:prSet presAssocID="{6743762F-08F8-4230-A9B6-EB9568A7DC41}" presName="thickLine" presStyleLbl="alignNode1" presStyleIdx="4" presStyleCnt="5"/>
      <dgm:spPr/>
    </dgm:pt>
    <dgm:pt modelId="{AA79CECD-C3F0-4353-9A36-4FBCCDE452FD}" type="pres">
      <dgm:prSet presAssocID="{6743762F-08F8-4230-A9B6-EB9568A7DC41}" presName="horz1" presStyleCnt="0"/>
      <dgm:spPr/>
    </dgm:pt>
    <dgm:pt modelId="{E151C48F-E90D-4CB8-9ADC-82A778861FDE}" type="pres">
      <dgm:prSet presAssocID="{6743762F-08F8-4230-A9B6-EB9568A7DC41}" presName="tx1" presStyleLbl="revTx" presStyleIdx="4" presStyleCnt="5"/>
      <dgm:spPr/>
    </dgm:pt>
    <dgm:pt modelId="{5DA67F62-5A17-4A2F-B15F-F44E6D89AAA7}" type="pres">
      <dgm:prSet presAssocID="{6743762F-08F8-4230-A9B6-EB9568A7DC41}" presName="vert1" presStyleCnt="0"/>
      <dgm:spPr/>
    </dgm:pt>
  </dgm:ptLst>
  <dgm:cxnLst>
    <dgm:cxn modelId="{AFA74522-BE3E-4424-BE25-A3174AF486D8}" srcId="{4CB7ADEC-64BD-470D-874C-580B448B47F0}" destId="{6743762F-08F8-4230-A9B6-EB9568A7DC41}" srcOrd="4" destOrd="0" parTransId="{FE4CDF89-4989-444D-9B93-23DEA3676567}" sibTransId="{B6918D5F-CFBA-4D9F-A930-2DB5F2026087}"/>
    <dgm:cxn modelId="{7CEE445D-B355-4181-857A-81E71B81C0AE}" srcId="{4CB7ADEC-64BD-470D-874C-580B448B47F0}" destId="{8B1B6F9D-2D6C-460B-8511-CE0D64699445}" srcOrd="1" destOrd="0" parTransId="{B2E0A252-F646-4AEF-A773-56DD6431E7D7}" sibTransId="{BB7A30E9-1DE2-4B52-919D-4DEB6E48F687}"/>
    <dgm:cxn modelId="{F247004A-5F4D-45B2-8A08-8931E5FCEF19}" type="presOf" srcId="{8B1B6F9D-2D6C-460B-8511-CE0D64699445}" destId="{9EB8432C-B827-4230-8079-5C67CCACACFE}" srcOrd="0" destOrd="0" presId="urn:microsoft.com/office/officeart/2008/layout/LinedList"/>
    <dgm:cxn modelId="{3FBDB36B-2E2C-4DF4-B9BF-CA2B33D1EFEC}" type="presOf" srcId="{D27A36F0-7DCC-41B2-ADA4-EE161D5218B2}" destId="{437C979A-5FB1-47BB-90E2-234EDB86EC16}" srcOrd="0" destOrd="0" presId="urn:microsoft.com/office/officeart/2008/layout/LinedList"/>
    <dgm:cxn modelId="{F77E9D56-3B9C-4E64-9632-4FA14529E486}" type="presOf" srcId="{6743762F-08F8-4230-A9B6-EB9568A7DC41}" destId="{E151C48F-E90D-4CB8-9ADC-82A778861FDE}" srcOrd="0" destOrd="0" presId="urn:microsoft.com/office/officeart/2008/layout/LinedList"/>
    <dgm:cxn modelId="{A31F2095-0079-4E59-A88D-05264D28CF3F}" type="presOf" srcId="{FF5B7814-081B-4B24-9118-023D0E3C575C}" destId="{FA9B8553-D8F5-40B9-BBB6-5A4B259DC03D}" srcOrd="0" destOrd="0" presId="urn:microsoft.com/office/officeart/2008/layout/LinedList"/>
    <dgm:cxn modelId="{6B2424A3-8794-49E7-B138-8674BDEE7969}" type="presOf" srcId="{4CB7ADEC-64BD-470D-874C-580B448B47F0}" destId="{BDB32E3B-14EA-4318-9737-968F5D65D8B2}" srcOrd="0" destOrd="0" presId="urn:microsoft.com/office/officeart/2008/layout/LinedList"/>
    <dgm:cxn modelId="{94B396B4-54A3-476B-ACF3-C7238ADABEB9}" srcId="{4CB7ADEC-64BD-470D-874C-580B448B47F0}" destId="{D27A36F0-7DCC-41B2-ADA4-EE161D5218B2}" srcOrd="0" destOrd="0" parTransId="{FC3F9F7F-92E1-43AB-B44A-254E428E9948}" sibTransId="{B57AFDD3-5DF8-456A-A2A5-706D9E7A91EF}"/>
    <dgm:cxn modelId="{66111EBF-27C3-434C-AEE6-54FFDB4FEC4C}" type="presOf" srcId="{F1539630-1375-421A-B841-9368203E0376}" destId="{6705D2BD-FF2E-4FC2-8BC1-E8FFEF2D4F11}" srcOrd="0" destOrd="0" presId="urn:microsoft.com/office/officeart/2008/layout/LinedList"/>
    <dgm:cxn modelId="{385B5FC3-9A4E-4A1A-8013-62CD915E02FA}" srcId="{4CB7ADEC-64BD-470D-874C-580B448B47F0}" destId="{F1539630-1375-421A-B841-9368203E0376}" srcOrd="2" destOrd="0" parTransId="{128B6D3F-4D30-472B-85C2-AE2D1A80FB9C}" sibTransId="{8B5D897E-6A84-448E-B2D5-D2BA477625BB}"/>
    <dgm:cxn modelId="{FEF90AD9-E84E-406B-8C27-D8B3E4548456}" srcId="{4CB7ADEC-64BD-470D-874C-580B448B47F0}" destId="{FF5B7814-081B-4B24-9118-023D0E3C575C}" srcOrd="3" destOrd="0" parTransId="{77CC58F7-6FE5-4165-8287-27D74D462B66}" sibTransId="{F7F173FC-26CE-49B8-973B-22A112218B2E}"/>
    <dgm:cxn modelId="{D658C8A6-AD1B-4073-AC6D-F9B2B7457D80}" type="presParOf" srcId="{BDB32E3B-14EA-4318-9737-968F5D65D8B2}" destId="{B8018A88-52E7-4818-816B-92E277FEAAD0}" srcOrd="0" destOrd="0" presId="urn:microsoft.com/office/officeart/2008/layout/LinedList"/>
    <dgm:cxn modelId="{6AF4F88A-E924-4B14-BC94-7D243D1FB476}" type="presParOf" srcId="{BDB32E3B-14EA-4318-9737-968F5D65D8B2}" destId="{F4ADCC80-7900-4631-A179-8DBE82922AFB}" srcOrd="1" destOrd="0" presId="urn:microsoft.com/office/officeart/2008/layout/LinedList"/>
    <dgm:cxn modelId="{5928409D-C42F-4439-A65E-5F8B84551593}" type="presParOf" srcId="{F4ADCC80-7900-4631-A179-8DBE82922AFB}" destId="{437C979A-5FB1-47BB-90E2-234EDB86EC16}" srcOrd="0" destOrd="0" presId="urn:microsoft.com/office/officeart/2008/layout/LinedList"/>
    <dgm:cxn modelId="{7A6ECF86-B47B-4A7E-8652-0C2D287F47BA}" type="presParOf" srcId="{F4ADCC80-7900-4631-A179-8DBE82922AFB}" destId="{255675F0-23C3-4A79-8920-B59D8A656188}" srcOrd="1" destOrd="0" presId="urn:microsoft.com/office/officeart/2008/layout/LinedList"/>
    <dgm:cxn modelId="{0650CD40-86BC-4035-8A90-EC991B15AA8C}" type="presParOf" srcId="{BDB32E3B-14EA-4318-9737-968F5D65D8B2}" destId="{3B70CD6F-E5E8-486F-AAEE-A8CCEDB30831}" srcOrd="2" destOrd="0" presId="urn:microsoft.com/office/officeart/2008/layout/LinedList"/>
    <dgm:cxn modelId="{7BBA7A12-0F75-49F4-8BC2-2F408997A52E}" type="presParOf" srcId="{BDB32E3B-14EA-4318-9737-968F5D65D8B2}" destId="{BC3E0CAE-CC34-4573-BB78-0CAAFCF62AB2}" srcOrd="3" destOrd="0" presId="urn:microsoft.com/office/officeart/2008/layout/LinedList"/>
    <dgm:cxn modelId="{097261FD-E3E7-4119-92AC-A54B942423F1}" type="presParOf" srcId="{BC3E0CAE-CC34-4573-BB78-0CAAFCF62AB2}" destId="{9EB8432C-B827-4230-8079-5C67CCACACFE}" srcOrd="0" destOrd="0" presId="urn:microsoft.com/office/officeart/2008/layout/LinedList"/>
    <dgm:cxn modelId="{61BBABE1-EE6A-4137-933D-FDE6007EE342}" type="presParOf" srcId="{BC3E0CAE-CC34-4573-BB78-0CAAFCF62AB2}" destId="{8CBE377B-FDB2-4BB0-B3FD-B88F1A5020F3}" srcOrd="1" destOrd="0" presId="urn:microsoft.com/office/officeart/2008/layout/LinedList"/>
    <dgm:cxn modelId="{0FCA1B62-A543-48A4-84FD-EB0D382DBCA7}" type="presParOf" srcId="{BDB32E3B-14EA-4318-9737-968F5D65D8B2}" destId="{5F894C95-1939-4EE5-B171-26265FDDF044}" srcOrd="4" destOrd="0" presId="urn:microsoft.com/office/officeart/2008/layout/LinedList"/>
    <dgm:cxn modelId="{916A25F7-6237-473A-B0E2-A2DCEC7CD0AB}" type="presParOf" srcId="{BDB32E3B-14EA-4318-9737-968F5D65D8B2}" destId="{E20170CA-1CFB-4649-9FE1-534502B6658D}" srcOrd="5" destOrd="0" presId="urn:microsoft.com/office/officeart/2008/layout/LinedList"/>
    <dgm:cxn modelId="{A9B3FCDC-80D0-439A-A705-5D0AA6FD0E2F}" type="presParOf" srcId="{E20170CA-1CFB-4649-9FE1-534502B6658D}" destId="{6705D2BD-FF2E-4FC2-8BC1-E8FFEF2D4F11}" srcOrd="0" destOrd="0" presId="urn:microsoft.com/office/officeart/2008/layout/LinedList"/>
    <dgm:cxn modelId="{6DDB7B51-A03E-4CE5-9E6F-5ED792A10765}" type="presParOf" srcId="{E20170CA-1CFB-4649-9FE1-534502B6658D}" destId="{0997394F-2BA4-4D38-9D74-112BC2952C12}" srcOrd="1" destOrd="0" presId="urn:microsoft.com/office/officeart/2008/layout/LinedList"/>
    <dgm:cxn modelId="{E3D60247-26A1-47E3-B5E0-237F589AEFFF}" type="presParOf" srcId="{BDB32E3B-14EA-4318-9737-968F5D65D8B2}" destId="{D4097386-E230-42C0-A152-39C4397454F8}" srcOrd="6" destOrd="0" presId="urn:microsoft.com/office/officeart/2008/layout/LinedList"/>
    <dgm:cxn modelId="{072D9B61-5732-4830-8E6B-DC5448804A2F}" type="presParOf" srcId="{BDB32E3B-14EA-4318-9737-968F5D65D8B2}" destId="{783069F1-5C19-411A-8840-65F4004B6AA0}" srcOrd="7" destOrd="0" presId="urn:microsoft.com/office/officeart/2008/layout/LinedList"/>
    <dgm:cxn modelId="{C677F664-ED8A-4972-95E6-51425D161CDC}" type="presParOf" srcId="{783069F1-5C19-411A-8840-65F4004B6AA0}" destId="{FA9B8553-D8F5-40B9-BBB6-5A4B259DC03D}" srcOrd="0" destOrd="0" presId="urn:microsoft.com/office/officeart/2008/layout/LinedList"/>
    <dgm:cxn modelId="{5ECFABC1-183C-45AC-9C6A-162C31BB4FDE}" type="presParOf" srcId="{783069F1-5C19-411A-8840-65F4004B6AA0}" destId="{28006EB3-3C80-4F8B-AD74-709F912F3C91}" srcOrd="1" destOrd="0" presId="urn:microsoft.com/office/officeart/2008/layout/LinedList"/>
    <dgm:cxn modelId="{6EE2D258-D56D-4466-9077-A631B21985CC}" type="presParOf" srcId="{BDB32E3B-14EA-4318-9737-968F5D65D8B2}" destId="{68785125-FA33-4821-AE70-0B5BE824A9C6}" srcOrd="8" destOrd="0" presId="urn:microsoft.com/office/officeart/2008/layout/LinedList"/>
    <dgm:cxn modelId="{0CB46F93-A1C5-4E3F-8EEA-E2A14E25557A}" type="presParOf" srcId="{BDB32E3B-14EA-4318-9737-968F5D65D8B2}" destId="{AA79CECD-C3F0-4353-9A36-4FBCCDE452FD}" srcOrd="9" destOrd="0" presId="urn:microsoft.com/office/officeart/2008/layout/LinedList"/>
    <dgm:cxn modelId="{C031898E-3E60-4EB4-9C26-5E91E16C5029}" type="presParOf" srcId="{AA79CECD-C3F0-4353-9A36-4FBCCDE452FD}" destId="{E151C48F-E90D-4CB8-9ADC-82A778861FDE}" srcOrd="0" destOrd="0" presId="urn:microsoft.com/office/officeart/2008/layout/LinedList"/>
    <dgm:cxn modelId="{F2BACB68-020C-47B2-9B23-830C03E662DD}" type="presParOf" srcId="{AA79CECD-C3F0-4353-9A36-4FBCCDE452FD}" destId="{5DA67F62-5A17-4A2F-B15F-F44E6D89AA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D11E6-A53C-4574-A897-ABB4E26DC7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48B2A4B-BB74-411F-92F1-C26224609D24}">
      <dgm:prSet/>
      <dgm:spPr/>
      <dgm:t>
        <a:bodyPr/>
        <a:lstStyle/>
        <a:p>
          <a:r>
            <a:rPr lang="en-US"/>
            <a:t>The Update is an Update of the Actions in Volume 1, Chapter 5</a:t>
          </a:r>
        </a:p>
      </dgm:t>
    </dgm:pt>
    <dgm:pt modelId="{3EDD21D4-BAF8-4129-864A-71E6D1E537D6}" type="parTrans" cxnId="{5C3F8685-6648-41A4-8F98-E325FC0CE28C}">
      <dgm:prSet/>
      <dgm:spPr/>
      <dgm:t>
        <a:bodyPr/>
        <a:lstStyle/>
        <a:p>
          <a:endParaRPr lang="en-US"/>
        </a:p>
      </dgm:t>
    </dgm:pt>
    <dgm:pt modelId="{18810C1E-082E-4875-96DE-C0567171FB4F}" type="sibTrans" cxnId="{5C3F8685-6648-41A4-8F98-E325FC0CE28C}">
      <dgm:prSet/>
      <dgm:spPr/>
      <dgm:t>
        <a:bodyPr/>
        <a:lstStyle/>
        <a:p>
          <a:endParaRPr lang="en-US"/>
        </a:p>
      </dgm:t>
    </dgm:pt>
    <dgm:pt modelId="{5AE5F39A-2C1A-4E77-B569-0173869A18AD}">
      <dgm:prSet/>
      <dgm:spPr/>
      <dgm:t>
        <a:bodyPr/>
        <a:lstStyle/>
        <a:p>
          <a:r>
            <a:rPr lang="en-US"/>
            <a:t>The overall goals and focus of the 1999 Management Plan remain the same. This is work that is long-term. </a:t>
          </a:r>
        </a:p>
      </dgm:t>
    </dgm:pt>
    <dgm:pt modelId="{86A1DDB2-175A-43D9-BD31-A30BC355F963}" type="parTrans" cxnId="{6B9789EB-5249-4947-9206-62C55B8961D3}">
      <dgm:prSet/>
      <dgm:spPr/>
      <dgm:t>
        <a:bodyPr/>
        <a:lstStyle/>
        <a:p>
          <a:endParaRPr lang="en-US"/>
        </a:p>
      </dgm:t>
    </dgm:pt>
    <dgm:pt modelId="{D7A2963C-A5D0-46E5-B935-1D917575F8FD}" type="sibTrans" cxnId="{6B9789EB-5249-4947-9206-62C55B8961D3}">
      <dgm:prSet/>
      <dgm:spPr/>
      <dgm:t>
        <a:bodyPr/>
        <a:lstStyle/>
        <a:p>
          <a:endParaRPr lang="en-US"/>
        </a:p>
      </dgm:t>
    </dgm:pt>
    <dgm:pt modelId="{32B55317-93C4-44FB-B127-D4E9E9CABC32}">
      <dgm:prSet/>
      <dgm:spPr/>
      <dgm:t>
        <a:bodyPr/>
        <a:lstStyle/>
        <a:p>
          <a:r>
            <a:rPr lang="en-US"/>
            <a:t>Updates to the language of the Plan were made throughout the document, substantive changes include updates to the Actions; updates to the “how” statements; updates to the Targets. </a:t>
          </a:r>
        </a:p>
      </dgm:t>
    </dgm:pt>
    <dgm:pt modelId="{72F0E918-94A0-4C61-B92B-BE14966642CD}" type="parTrans" cxnId="{FA67B426-EDCA-4249-B69F-045F20E84C3C}">
      <dgm:prSet/>
      <dgm:spPr/>
      <dgm:t>
        <a:bodyPr/>
        <a:lstStyle/>
        <a:p>
          <a:endParaRPr lang="en-US"/>
        </a:p>
      </dgm:t>
    </dgm:pt>
    <dgm:pt modelId="{2C960056-3D60-4AA5-9445-F99235A875D3}" type="sibTrans" cxnId="{FA67B426-EDCA-4249-B69F-045F20E84C3C}">
      <dgm:prSet/>
      <dgm:spPr/>
      <dgm:t>
        <a:bodyPr/>
        <a:lstStyle/>
        <a:p>
          <a:endParaRPr lang="en-US"/>
        </a:p>
      </dgm:t>
    </dgm:pt>
    <dgm:pt modelId="{D31F1239-AD36-44F0-AF3E-7ADC416C5244}">
      <dgm:prSet/>
      <dgm:spPr/>
      <dgm:t>
        <a:bodyPr/>
        <a:lstStyle/>
        <a:p>
          <a:r>
            <a:rPr lang="en-US"/>
            <a:t>A listing of all substantive changes, by page number, is complete and will be submitted with the CCMP for review. </a:t>
          </a:r>
        </a:p>
      </dgm:t>
    </dgm:pt>
    <dgm:pt modelId="{0DBCF646-A23D-44DC-8F5C-8D61CCB933FB}" type="parTrans" cxnId="{9913B004-739D-4657-8740-5DCCCFC00CE7}">
      <dgm:prSet/>
      <dgm:spPr/>
      <dgm:t>
        <a:bodyPr/>
        <a:lstStyle/>
        <a:p>
          <a:endParaRPr lang="en-US"/>
        </a:p>
      </dgm:t>
    </dgm:pt>
    <dgm:pt modelId="{9860212B-4C7A-48B9-A46C-A7D94F92D683}" type="sibTrans" cxnId="{9913B004-739D-4657-8740-5DCCCFC00CE7}">
      <dgm:prSet/>
      <dgm:spPr/>
      <dgm:t>
        <a:bodyPr/>
        <a:lstStyle/>
        <a:p>
          <a:endParaRPr lang="en-US"/>
        </a:p>
      </dgm:t>
    </dgm:pt>
    <dgm:pt modelId="{9DB6741B-AF41-4C0A-ABED-5D0C16B8C12A}" type="pres">
      <dgm:prSet presAssocID="{93AD11E6-A53C-4574-A897-ABB4E26DC73C}" presName="root" presStyleCnt="0">
        <dgm:presLayoutVars>
          <dgm:dir/>
          <dgm:resizeHandles val="exact"/>
        </dgm:presLayoutVars>
      </dgm:prSet>
      <dgm:spPr/>
    </dgm:pt>
    <dgm:pt modelId="{AF9F344C-7545-4CB2-ACB1-AD94F469AE2A}" type="pres">
      <dgm:prSet presAssocID="{E48B2A4B-BB74-411F-92F1-C26224609D24}" presName="compNode" presStyleCnt="0"/>
      <dgm:spPr/>
    </dgm:pt>
    <dgm:pt modelId="{85DF096A-B9AB-4364-AA32-4EB6D88E60E4}" type="pres">
      <dgm:prSet presAssocID="{E48B2A4B-BB74-411F-92F1-C26224609D24}" presName="bgRect" presStyleLbl="bgShp" presStyleIdx="0" presStyleCnt="4"/>
      <dgm:spPr/>
    </dgm:pt>
    <dgm:pt modelId="{F52BC056-DECA-4E76-BE75-CA4204DE4C9E}" type="pres">
      <dgm:prSet presAssocID="{E48B2A4B-BB74-411F-92F1-C26224609D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fresh"/>
        </a:ext>
      </dgm:extLst>
    </dgm:pt>
    <dgm:pt modelId="{4FC9669B-4D0E-4478-92F7-3A47F2C99D06}" type="pres">
      <dgm:prSet presAssocID="{E48B2A4B-BB74-411F-92F1-C26224609D24}" presName="spaceRect" presStyleCnt="0"/>
      <dgm:spPr/>
    </dgm:pt>
    <dgm:pt modelId="{8ED757B3-6302-46B3-85BF-BAF46B218C90}" type="pres">
      <dgm:prSet presAssocID="{E48B2A4B-BB74-411F-92F1-C26224609D24}" presName="parTx" presStyleLbl="revTx" presStyleIdx="0" presStyleCnt="4">
        <dgm:presLayoutVars>
          <dgm:chMax val="0"/>
          <dgm:chPref val="0"/>
        </dgm:presLayoutVars>
      </dgm:prSet>
      <dgm:spPr/>
    </dgm:pt>
    <dgm:pt modelId="{C7655081-2D3B-4FE5-B24B-801B4AE59D31}" type="pres">
      <dgm:prSet presAssocID="{18810C1E-082E-4875-96DE-C0567171FB4F}" presName="sibTrans" presStyleCnt="0"/>
      <dgm:spPr/>
    </dgm:pt>
    <dgm:pt modelId="{A46E6485-A958-4B3D-8FE8-B5388C980992}" type="pres">
      <dgm:prSet presAssocID="{5AE5F39A-2C1A-4E77-B569-0173869A18AD}" presName="compNode" presStyleCnt="0"/>
      <dgm:spPr/>
    </dgm:pt>
    <dgm:pt modelId="{F6081566-D7BC-485D-B1E5-E17A0EBE6BF8}" type="pres">
      <dgm:prSet presAssocID="{5AE5F39A-2C1A-4E77-B569-0173869A18AD}" presName="bgRect" presStyleLbl="bgShp" presStyleIdx="1" presStyleCnt="4"/>
      <dgm:spPr/>
    </dgm:pt>
    <dgm:pt modelId="{2EF1D708-CBDE-4E0B-B524-6D7149EBDE68}" type="pres">
      <dgm:prSet presAssocID="{5AE5F39A-2C1A-4E77-B569-0173869A18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85E6C1B-7AA7-4E64-AF6A-DDC03AA587F9}" type="pres">
      <dgm:prSet presAssocID="{5AE5F39A-2C1A-4E77-B569-0173869A18AD}" presName="spaceRect" presStyleCnt="0"/>
      <dgm:spPr/>
    </dgm:pt>
    <dgm:pt modelId="{B3136255-5B0D-4CC3-B714-80C323C06A25}" type="pres">
      <dgm:prSet presAssocID="{5AE5F39A-2C1A-4E77-B569-0173869A18AD}" presName="parTx" presStyleLbl="revTx" presStyleIdx="1" presStyleCnt="4">
        <dgm:presLayoutVars>
          <dgm:chMax val="0"/>
          <dgm:chPref val="0"/>
        </dgm:presLayoutVars>
      </dgm:prSet>
      <dgm:spPr/>
    </dgm:pt>
    <dgm:pt modelId="{51B47DB7-42A6-4441-8EF6-C0711F13B8E3}" type="pres">
      <dgm:prSet presAssocID="{D7A2963C-A5D0-46E5-B935-1D917575F8FD}" presName="sibTrans" presStyleCnt="0"/>
      <dgm:spPr/>
    </dgm:pt>
    <dgm:pt modelId="{ECB69B43-18DD-42F4-911C-594B36E37AA9}" type="pres">
      <dgm:prSet presAssocID="{32B55317-93C4-44FB-B127-D4E9E9CABC32}" presName="compNode" presStyleCnt="0"/>
      <dgm:spPr/>
    </dgm:pt>
    <dgm:pt modelId="{F0699A85-3181-4F52-9A42-44E7CB8DDD5F}" type="pres">
      <dgm:prSet presAssocID="{32B55317-93C4-44FB-B127-D4E9E9CABC32}" presName="bgRect" presStyleLbl="bgShp" presStyleIdx="2" presStyleCnt="4"/>
      <dgm:spPr/>
    </dgm:pt>
    <dgm:pt modelId="{96388A21-AEAA-420E-8834-0F9BC94DE269}" type="pres">
      <dgm:prSet presAssocID="{32B55317-93C4-44FB-B127-D4E9E9CABC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6FDF66B-3F57-48C7-953A-872BF0D51ABF}" type="pres">
      <dgm:prSet presAssocID="{32B55317-93C4-44FB-B127-D4E9E9CABC32}" presName="spaceRect" presStyleCnt="0"/>
      <dgm:spPr/>
    </dgm:pt>
    <dgm:pt modelId="{677F3E53-DABC-43D5-B5F3-D3480C2B555D}" type="pres">
      <dgm:prSet presAssocID="{32B55317-93C4-44FB-B127-D4E9E9CABC32}" presName="parTx" presStyleLbl="revTx" presStyleIdx="2" presStyleCnt="4">
        <dgm:presLayoutVars>
          <dgm:chMax val="0"/>
          <dgm:chPref val="0"/>
        </dgm:presLayoutVars>
      </dgm:prSet>
      <dgm:spPr/>
    </dgm:pt>
    <dgm:pt modelId="{9DA47A1C-2681-445D-BF09-01A044BDCEEE}" type="pres">
      <dgm:prSet presAssocID="{2C960056-3D60-4AA5-9445-F99235A875D3}" presName="sibTrans" presStyleCnt="0"/>
      <dgm:spPr/>
    </dgm:pt>
    <dgm:pt modelId="{F574B98E-F765-423B-94E4-4561148AF438}" type="pres">
      <dgm:prSet presAssocID="{D31F1239-AD36-44F0-AF3E-7ADC416C5244}" presName="compNode" presStyleCnt="0"/>
      <dgm:spPr/>
    </dgm:pt>
    <dgm:pt modelId="{DB99E682-1717-4ED1-AD4A-E6287A931F7C}" type="pres">
      <dgm:prSet presAssocID="{D31F1239-AD36-44F0-AF3E-7ADC416C5244}" presName="bgRect" presStyleLbl="bgShp" presStyleIdx="3" presStyleCnt="4"/>
      <dgm:spPr/>
    </dgm:pt>
    <dgm:pt modelId="{E86C9F8F-B775-41E3-BCD8-32D9D68671D2}" type="pres">
      <dgm:prSet presAssocID="{D31F1239-AD36-44F0-AF3E-7ADC416C524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CE782A26-42F0-46D3-BD84-EBDA495FF19C}" type="pres">
      <dgm:prSet presAssocID="{D31F1239-AD36-44F0-AF3E-7ADC416C5244}" presName="spaceRect" presStyleCnt="0"/>
      <dgm:spPr/>
    </dgm:pt>
    <dgm:pt modelId="{F4493623-30F5-4985-8FC1-5A04C22BE393}" type="pres">
      <dgm:prSet presAssocID="{D31F1239-AD36-44F0-AF3E-7ADC416C5244}" presName="parTx" presStyleLbl="revTx" presStyleIdx="3" presStyleCnt="4">
        <dgm:presLayoutVars>
          <dgm:chMax val="0"/>
          <dgm:chPref val="0"/>
        </dgm:presLayoutVars>
      </dgm:prSet>
      <dgm:spPr/>
    </dgm:pt>
  </dgm:ptLst>
  <dgm:cxnLst>
    <dgm:cxn modelId="{9913B004-739D-4657-8740-5DCCCFC00CE7}" srcId="{93AD11E6-A53C-4574-A897-ABB4E26DC73C}" destId="{D31F1239-AD36-44F0-AF3E-7ADC416C5244}" srcOrd="3" destOrd="0" parTransId="{0DBCF646-A23D-44DC-8F5C-8D61CCB933FB}" sibTransId="{9860212B-4C7A-48B9-A46C-A7D94F92D683}"/>
    <dgm:cxn modelId="{FA67B426-EDCA-4249-B69F-045F20E84C3C}" srcId="{93AD11E6-A53C-4574-A897-ABB4E26DC73C}" destId="{32B55317-93C4-44FB-B127-D4E9E9CABC32}" srcOrd="2" destOrd="0" parTransId="{72F0E918-94A0-4C61-B92B-BE14966642CD}" sibTransId="{2C960056-3D60-4AA5-9445-F99235A875D3}"/>
    <dgm:cxn modelId="{3BF2A628-E4AC-4108-8505-64EEEAAE0169}" type="presOf" srcId="{D31F1239-AD36-44F0-AF3E-7ADC416C5244}" destId="{F4493623-30F5-4985-8FC1-5A04C22BE393}" srcOrd="0" destOrd="0" presId="urn:microsoft.com/office/officeart/2018/2/layout/IconVerticalSolidList"/>
    <dgm:cxn modelId="{C3654164-F128-4FD1-B8E1-3B05F5CFD49A}" type="presOf" srcId="{5AE5F39A-2C1A-4E77-B569-0173869A18AD}" destId="{B3136255-5B0D-4CC3-B714-80C323C06A25}" srcOrd="0" destOrd="0" presId="urn:microsoft.com/office/officeart/2018/2/layout/IconVerticalSolidList"/>
    <dgm:cxn modelId="{5C3F8685-6648-41A4-8F98-E325FC0CE28C}" srcId="{93AD11E6-A53C-4574-A897-ABB4E26DC73C}" destId="{E48B2A4B-BB74-411F-92F1-C26224609D24}" srcOrd="0" destOrd="0" parTransId="{3EDD21D4-BAF8-4129-864A-71E6D1E537D6}" sibTransId="{18810C1E-082E-4875-96DE-C0567171FB4F}"/>
    <dgm:cxn modelId="{CB4D1CA1-A0DE-4DC4-B9FC-237D0380AF74}" type="presOf" srcId="{32B55317-93C4-44FB-B127-D4E9E9CABC32}" destId="{677F3E53-DABC-43D5-B5F3-D3480C2B555D}" srcOrd="0" destOrd="0" presId="urn:microsoft.com/office/officeart/2018/2/layout/IconVerticalSolidList"/>
    <dgm:cxn modelId="{F98A7AC6-42C5-486C-8B81-E6BED00B38C3}" type="presOf" srcId="{E48B2A4B-BB74-411F-92F1-C26224609D24}" destId="{8ED757B3-6302-46B3-85BF-BAF46B218C90}" srcOrd="0" destOrd="0" presId="urn:microsoft.com/office/officeart/2018/2/layout/IconVerticalSolidList"/>
    <dgm:cxn modelId="{468D87CA-CA36-48D4-B1E1-806CAF069FAD}" type="presOf" srcId="{93AD11E6-A53C-4574-A897-ABB4E26DC73C}" destId="{9DB6741B-AF41-4C0A-ABED-5D0C16B8C12A}" srcOrd="0" destOrd="0" presId="urn:microsoft.com/office/officeart/2018/2/layout/IconVerticalSolidList"/>
    <dgm:cxn modelId="{6B9789EB-5249-4947-9206-62C55B8961D3}" srcId="{93AD11E6-A53C-4574-A897-ABB4E26DC73C}" destId="{5AE5F39A-2C1A-4E77-B569-0173869A18AD}" srcOrd="1" destOrd="0" parTransId="{86A1DDB2-175A-43D9-BD31-A30BC355F963}" sibTransId="{D7A2963C-A5D0-46E5-B935-1D917575F8FD}"/>
    <dgm:cxn modelId="{827E2B51-3497-4FFE-AFAC-50D39C985A66}" type="presParOf" srcId="{9DB6741B-AF41-4C0A-ABED-5D0C16B8C12A}" destId="{AF9F344C-7545-4CB2-ACB1-AD94F469AE2A}" srcOrd="0" destOrd="0" presId="urn:microsoft.com/office/officeart/2018/2/layout/IconVerticalSolidList"/>
    <dgm:cxn modelId="{DFBCB6FF-3A6C-4D71-A822-30FE37F4D822}" type="presParOf" srcId="{AF9F344C-7545-4CB2-ACB1-AD94F469AE2A}" destId="{85DF096A-B9AB-4364-AA32-4EB6D88E60E4}" srcOrd="0" destOrd="0" presId="urn:microsoft.com/office/officeart/2018/2/layout/IconVerticalSolidList"/>
    <dgm:cxn modelId="{084974E9-DEDB-40D5-B8DD-1531EE54B739}" type="presParOf" srcId="{AF9F344C-7545-4CB2-ACB1-AD94F469AE2A}" destId="{F52BC056-DECA-4E76-BE75-CA4204DE4C9E}" srcOrd="1" destOrd="0" presId="urn:microsoft.com/office/officeart/2018/2/layout/IconVerticalSolidList"/>
    <dgm:cxn modelId="{2C3B0F09-61CF-4DC6-8AB2-75119215F451}" type="presParOf" srcId="{AF9F344C-7545-4CB2-ACB1-AD94F469AE2A}" destId="{4FC9669B-4D0E-4478-92F7-3A47F2C99D06}" srcOrd="2" destOrd="0" presId="urn:microsoft.com/office/officeart/2018/2/layout/IconVerticalSolidList"/>
    <dgm:cxn modelId="{070BACA4-E83E-42AB-8932-7FCCAB7D1177}" type="presParOf" srcId="{AF9F344C-7545-4CB2-ACB1-AD94F469AE2A}" destId="{8ED757B3-6302-46B3-85BF-BAF46B218C90}" srcOrd="3" destOrd="0" presId="urn:microsoft.com/office/officeart/2018/2/layout/IconVerticalSolidList"/>
    <dgm:cxn modelId="{922E0853-2D79-4C59-90FF-3F3984652825}" type="presParOf" srcId="{9DB6741B-AF41-4C0A-ABED-5D0C16B8C12A}" destId="{C7655081-2D3B-4FE5-B24B-801B4AE59D31}" srcOrd="1" destOrd="0" presId="urn:microsoft.com/office/officeart/2018/2/layout/IconVerticalSolidList"/>
    <dgm:cxn modelId="{71A14939-3E5C-4898-BFAF-19E72B4362DD}" type="presParOf" srcId="{9DB6741B-AF41-4C0A-ABED-5D0C16B8C12A}" destId="{A46E6485-A958-4B3D-8FE8-B5388C980992}" srcOrd="2" destOrd="0" presId="urn:microsoft.com/office/officeart/2018/2/layout/IconVerticalSolidList"/>
    <dgm:cxn modelId="{C5BCE9D9-9B2E-46A3-81B0-14306AE8F93E}" type="presParOf" srcId="{A46E6485-A958-4B3D-8FE8-B5388C980992}" destId="{F6081566-D7BC-485D-B1E5-E17A0EBE6BF8}" srcOrd="0" destOrd="0" presId="urn:microsoft.com/office/officeart/2018/2/layout/IconVerticalSolidList"/>
    <dgm:cxn modelId="{80A91DE8-C4B5-4459-9ACA-C4FE15B6EB96}" type="presParOf" srcId="{A46E6485-A958-4B3D-8FE8-B5388C980992}" destId="{2EF1D708-CBDE-4E0B-B524-6D7149EBDE68}" srcOrd="1" destOrd="0" presId="urn:microsoft.com/office/officeart/2018/2/layout/IconVerticalSolidList"/>
    <dgm:cxn modelId="{01A77FBC-F84D-4253-AE31-3811A07BC322}" type="presParOf" srcId="{A46E6485-A958-4B3D-8FE8-B5388C980992}" destId="{885E6C1B-7AA7-4E64-AF6A-DDC03AA587F9}" srcOrd="2" destOrd="0" presId="urn:microsoft.com/office/officeart/2018/2/layout/IconVerticalSolidList"/>
    <dgm:cxn modelId="{F87BA393-BA04-4CB0-9701-A1F90637550F}" type="presParOf" srcId="{A46E6485-A958-4B3D-8FE8-B5388C980992}" destId="{B3136255-5B0D-4CC3-B714-80C323C06A25}" srcOrd="3" destOrd="0" presId="urn:microsoft.com/office/officeart/2018/2/layout/IconVerticalSolidList"/>
    <dgm:cxn modelId="{F05D4E40-3634-488A-91F7-3CFE490560D7}" type="presParOf" srcId="{9DB6741B-AF41-4C0A-ABED-5D0C16B8C12A}" destId="{51B47DB7-42A6-4441-8EF6-C0711F13B8E3}" srcOrd="3" destOrd="0" presId="urn:microsoft.com/office/officeart/2018/2/layout/IconVerticalSolidList"/>
    <dgm:cxn modelId="{454CA561-21B3-413F-920A-B2AE0E77F579}" type="presParOf" srcId="{9DB6741B-AF41-4C0A-ABED-5D0C16B8C12A}" destId="{ECB69B43-18DD-42F4-911C-594B36E37AA9}" srcOrd="4" destOrd="0" presId="urn:microsoft.com/office/officeart/2018/2/layout/IconVerticalSolidList"/>
    <dgm:cxn modelId="{2CDE865B-9CFC-4F8E-8ACB-B0EA5446FC88}" type="presParOf" srcId="{ECB69B43-18DD-42F4-911C-594B36E37AA9}" destId="{F0699A85-3181-4F52-9A42-44E7CB8DDD5F}" srcOrd="0" destOrd="0" presId="urn:microsoft.com/office/officeart/2018/2/layout/IconVerticalSolidList"/>
    <dgm:cxn modelId="{194B6A5F-CA15-4B2B-A39F-035023EF8688}" type="presParOf" srcId="{ECB69B43-18DD-42F4-911C-594B36E37AA9}" destId="{96388A21-AEAA-420E-8834-0F9BC94DE269}" srcOrd="1" destOrd="0" presId="urn:microsoft.com/office/officeart/2018/2/layout/IconVerticalSolidList"/>
    <dgm:cxn modelId="{2FB36EC0-84E9-40A8-BCCE-33A66818A0B2}" type="presParOf" srcId="{ECB69B43-18DD-42F4-911C-594B36E37AA9}" destId="{F6FDF66B-3F57-48C7-953A-872BF0D51ABF}" srcOrd="2" destOrd="0" presId="urn:microsoft.com/office/officeart/2018/2/layout/IconVerticalSolidList"/>
    <dgm:cxn modelId="{2296D18A-0764-45E0-8C23-67B73FF1FB4E}" type="presParOf" srcId="{ECB69B43-18DD-42F4-911C-594B36E37AA9}" destId="{677F3E53-DABC-43D5-B5F3-D3480C2B555D}" srcOrd="3" destOrd="0" presId="urn:microsoft.com/office/officeart/2018/2/layout/IconVerticalSolidList"/>
    <dgm:cxn modelId="{79649C18-E8A1-4D62-BE8C-B739563018A7}" type="presParOf" srcId="{9DB6741B-AF41-4C0A-ABED-5D0C16B8C12A}" destId="{9DA47A1C-2681-445D-BF09-01A044BDCEEE}" srcOrd="5" destOrd="0" presId="urn:microsoft.com/office/officeart/2018/2/layout/IconVerticalSolidList"/>
    <dgm:cxn modelId="{F13D3C24-3B97-4002-A59D-57A065558097}" type="presParOf" srcId="{9DB6741B-AF41-4C0A-ABED-5D0C16B8C12A}" destId="{F574B98E-F765-423B-94E4-4561148AF438}" srcOrd="6" destOrd="0" presId="urn:microsoft.com/office/officeart/2018/2/layout/IconVerticalSolidList"/>
    <dgm:cxn modelId="{09C15C82-2157-419F-A06F-6489884E5CCD}" type="presParOf" srcId="{F574B98E-F765-423B-94E4-4561148AF438}" destId="{DB99E682-1717-4ED1-AD4A-E6287A931F7C}" srcOrd="0" destOrd="0" presId="urn:microsoft.com/office/officeart/2018/2/layout/IconVerticalSolidList"/>
    <dgm:cxn modelId="{F429910A-85FB-4B7D-A155-11D1A43E79B4}" type="presParOf" srcId="{F574B98E-F765-423B-94E4-4561148AF438}" destId="{E86C9F8F-B775-41E3-BCD8-32D9D68671D2}" srcOrd="1" destOrd="0" presId="urn:microsoft.com/office/officeart/2018/2/layout/IconVerticalSolidList"/>
    <dgm:cxn modelId="{BA789FBC-BAAF-458F-B497-9EDBE1FE43AB}" type="presParOf" srcId="{F574B98E-F765-423B-94E4-4561148AF438}" destId="{CE782A26-42F0-46D3-BD84-EBDA495FF19C}" srcOrd="2" destOrd="0" presId="urn:microsoft.com/office/officeart/2018/2/layout/IconVerticalSolidList"/>
    <dgm:cxn modelId="{41E883D8-20B2-4F51-BFA4-EE34EFCF034C}" type="presParOf" srcId="{F574B98E-F765-423B-94E4-4561148AF438}" destId="{F4493623-30F5-4985-8FC1-5A04C22BE3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B68CC-F4CC-4140-9A8D-B4293549680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2C8B11FE-26E2-437F-BEC2-D205627E3F28}">
      <dgm:prSet/>
      <dgm:spPr/>
      <dgm:t>
        <a:bodyPr/>
        <a:lstStyle/>
        <a:p>
          <a:r>
            <a:rPr lang="en-US"/>
            <a:t>The Mission has been updated.</a:t>
          </a:r>
        </a:p>
      </dgm:t>
    </dgm:pt>
    <dgm:pt modelId="{DB3DD007-5810-494B-840A-5698351B69D4}" type="parTrans" cxnId="{999E8589-1290-4FCA-A772-6C1C281D4B0C}">
      <dgm:prSet/>
      <dgm:spPr/>
      <dgm:t>
        <a:bodyPr/>
        <a:lstStyle/>
        <a:p>
          <a:endParaRPr lang="en-US"/>
        </a:p>
      </dgm:t>
    </dgm:pt>
    <dgm:pt modelId="{DBA382BF-4730-40D4-92AE-060EEC373751}" type="sibTrans" cxnId="{999E8589-1290-4FCA-A772-6C1C281D4B0C}">
      <dgm:prSet/>
      <dgm:spPr/>
      <dgm:t>
        <a:bodyPr/>
        <a:lstStyle/>
        <a:p>
          <a:endParaRPr lang="en-US"/>
        </a:p>
      </dgm:t>
    </dgm:pt>
    <dgm:pt modelId="{744364C0-57FD-4A32-A9F9-00A69B7501D6}">
      <dgm:prSet/>
      <dgm:spPr/>
      <dgm:t>
        <a:bodyPr/>
        <a:lstStyle/>
        <a:p>
          <a:r>
            <a:rPr lang="en-US"/>
            <a:t>The Introduction has been updated to include:</a:t>
          </a:r>
        </a:p>
      </dgm:t>
    </dgm:pt>
    <dgm:pt modelId="{E920B9FF-E400-4F7B-A041-2DBCE6CC68B1}" type="parTrans" cxnId="{C755F2C6-677C-4EB3-8B34-2FF61809BDBB}">
      <dgm:prSet/>
      <dgm:spPr/>
      <dgm:t>
        <a:bodyPr/>
        <a:lstStyle/>
        <a:p>
          <a:endParaRPr lang="en-US"/>
        </a:p>
      </dgm:t>
    </dgm:pt>
    <dgm:pt modelId="{1D1ABDE1-AB80-4DA1-94F0-5E819E905A18}" type="sibTrans" cxnId="{C755F2C6-677C-4EB3-8B34-2FF61809BDBB}">
      <dgm:prSet/>
      <dgm:spPr/>
      <dgm:t>
        <a:bodyPr/>
        <a:lstStyle/>
        <a:p>
          <a:endParaRPr lang="en-US"/>
        </a:p>
      </dgm:t>
    </dgm:pt>
    <dgm:pt modelId="{92B74129-400D-4AC4-AD5A-426AE7674CE4}">
      <dgm:prSet/>
      <dgm:spPr/>
      <dgm:t>
        <a:bodyPr/>
        <a:lstStyle/>
        <a:p>
          <a:r>
            <a:rPr lang="en-US"/>
            <a:t>Updated description of the Study Area that reflects the Study Areas full description found in the full CCMP. </a:t>
          </a:r>
        </a:p>
      </dgm:t>
    </dgm:pt>
    <dgm:pt modelId="{1AFE3C74-CDA2-49F2-B1D1-6CDD38253406}" type="parTrans" cxnId="{5C3FCEBA-AF85-459E-A22A-C6BCC38F33E7}">
      <dgm:prSet/>
      <dgm:spPr/>
      <dgm:t>
        <a:bodyPr/>
        <a:lstStyle/>
        <a:p>
          <a:endParaRPr lang="en-US"/>
        </a:p>
      </dgm:t>
    </dgm:pt>
    <dgm:pt modelId="{B2FB499E-44F5-4AAB-AFD5-00B0A987BA46}" type="sibTrans" cxnId="{5C3FCEBA-AF85-459E-A22A-C6BCC38F33E7}">
      <dgm:prSet/>
      <dgm:spPr/>
      <dgm:t>
        <a:bodyPr/>
        <a:lstStyle/>
        <a:p>
          <a:endParaRPr lang="en-US"/>
        </a:p>
      </dgm:t>
    </dgm:pt>
    <dgm:pt modelId="{82EC2369-6C47-47E8-B5DB-389973F1E4E8}">
      <dgm:prSet/>
      <dgm:spPr/>
      <dgm:t>
        <a:bodyPr/>
        <a:lstStyle/>
        <a:p>
          <a:r>
            <a:rPr lang="en-US"/>
            <a:t>All sources and referenced studies have been updated. </a:t>
          </a:r>
        </a:p>
      </dgm:t>
    </dgm:pt>
    <dgm:pt modelId="{E6E149EE-6D8F-45B8-9FE0-E7648DCA5C1C}" type="parTrans" cxnId="{F353C7F2-8DA8-49B2-A81E-410B87EE20EF}">
      <dgm:prSet/>
      <dgm:spPr/>
      <dgm:t>
        <a:bodyPr/>
        <a:lstStyle/>
        <a:p>
          <a:endParaRPr lang="en-US"/>
        </a:p>
      </dgm:t>
    </dgm:pt>
    <dgm:pt modelId="{0A3B3EC7-18EE-40FF-AC58-0FA75B1CF19F}" type="sibTrans" cxnId="{F353C7F2-8DA8-49B2-A81E-410B87EE20EF}">
      <dgm:prSet/>
      <dgm:spPr/>
      <dgm:t>
        <a:bodyPr/>
        <a:lstStyle/>
        <a:p>
          <a:endParaRPr lang="en-US"/>
        </a:p>
      </dgm:t>
    </dgm:pt>
    <dgm:pt modelId="{1D6EE082-15AF-491B-BE65-C8D39B8C7850}">
      <dgm:prSet/>
      <dgm:spPr/>
      <dgm:t>
        <a:bodyPr/>
        <a:lstStyle/>
        <a:p>
          <a:r>
            <a:rPr lang="en-US"/>
            <a:t>The Objectives of the 2024 Update were stated:</a:t>
          </a:r>
        </a:p>
      </dgm:t>
    </dgm:pt>
    <dgm:pt modelId="{47F8AC99-C865-4D1F-9EDA-F5953AD62444}" type="parTrans" cxnId="{96D8FB07-7BEC-4817-9E4E-A212051DB9AA}">
      <dgm:prSet/>
      <dgm:spPr/>
      <dgm:t>
        <a:bodyPr/>
        <a:lstStyle/>
        <a:p>
          <a:endParaRPr lang="en-US"/>
        </a:p>
      </dgm:t>
    </dgm:pt>
    <dgm:pt modelId="{55CEEF7F-1CB8-4229-899A-2E7A40F0FF8E}" type="sibTrans" cxnId="{96D8FB07-7BEC-4817-9E4E-A212051DB9AA}">
      <dgm:prSet/>
      <dgm:spPr/>
      <dgm:t>
        <a:bodyPr/>
        <a:lstStyle/>
        <a:p>
          <a:endParaRPr lang="en-US"/>
        </a:p>
      </dgm:t>
    </dgm:pt>
    <dgm:pt modelId="{FDDB2381-7802-4C41-97C0-ADBF5F30F12C}">
      <dgm:prSet/>
      <dgm:spPr>
        <a:solidFill>
          <a:schemeClr val="lt1">
            <a:hueOff val="0"/>
            <a:satOff val="0"/>
            <a:lumOff val="0"/>
            <a:alpha val="0"/>
          </a:schemeClr>
        </a:solidFill>
      </dgm:spPr>
      <dgm:t>
        <a:bodyPr/>
        <a:lstStyle/>
        <a:p>
          <a:r>
            <a:rPr lang="en-US"/>
            <a:t>Assess the current actions for their relevancy and consideration of recurring extreme weather events on the estuary, vulnerable communities, access, recreation, and community education. </a:t>
          </a:r>
        </a:p>
      </dgm:t>
    </dgm:pt>
    <dgm:pt modelId="{676EC9EA-D88F-4B25-9F0B-4A2ACE8EF473}" type="parTrans" cxnId="{20ADA450-7255-4662-A881-5E4A550E6FB1}">
      <dgm:prSet/>
      <dgm:spPr/>
      <dgm:t>
        <a:bodyPr/>
        <a:lstStyle/>
        <a:p>
          <a:endParaRPr lang="en-US"/>
        </a:p>
      </dgm:t>
    </dgm:pt>
    <dgm:pt modelId="{AB459BC4-CF10-483A-94C4-FA2F13223B32}" type="sibTrans" cxnId="{20ADA450-7255-4662-A881-5E4A550E6FB1}">
      <dgm:prSet/>
      <dgm:spPr/>
      <dgm:t>
        <a:bodyPr/>
        <a:lstStyle/>
        <a:p>
          <a:endParaRPr lang="en-US"/>
        </a:p>
      </dgm:t>
    </dgm:pt>
    <dgm:pt modelId="{6FC2001B-6148-4D24-B6A1-E363C7725975}">
      <dgm:prSet/>
      <dgm:spPr>
        <a:solidFill>
          <a:schemeClr val="lt1">
            <a:hueOff val="0"/>
            <a:satOff val="0"/>
            <a:lumOff val="0"/>
            <a:alpha val="0"/>
          </a:schemeClr>
        </a:solidFill>
      </dgm:spPr>
      <dgm:t>
        <a:bodyPr/>
        <a:lstStyle/>
        <a:p>
          <a:r>
            <a:rPr lang="en-US"/>
            <a:t>Update measures and provide updated targets where appropriate. </a:t>
          </a:r>
        </a:p>
      </dgm:t>
    </dgm:pt>
    <dgm:pt modelId="{F15A0920-6C61-4B90-AF24-8F84AB3D7FC2}" type="parTrans" cxnId="{3540538A-6306-41E8-84A5-F63625DA317C}">
      <dgm:prSet/>
      <dgm:spPr/>
      <dgm:t>
        <a:bodyPr/>
        <a:lstStyle/>
        <a:p>
          <a:endParaRPr lang="en-US"/>
        </a:p>
      </dgm:t>
    </dgm:pt>
    <dgm:pt modelId="{F4777493-F0B7-4480-B84C-CBB00290F4F5}" type="sibTrans" cxnId="{3540538A-6306-41E8-84A5-F63625DA317C}">
      <dgm:prSet/>
      <dgm:spPr/>
      <dgm:t>
        <a:bodyPr/>
        <a:lstStyle/>
        <a:p>
          <a:endParaRPr lang="en-US"/>
        </a:p>
      </dgm:t>
    </dgm:pt>
    <dgm:pt modelId="{B05653B7-55AB-428C-9872-C55F41D59492}">
      <dgm:prSet/>
      <dgm:spPr>
        <a:solidFill>
          <a:schemeClr val="lt1">
            <a:hueOff val="0"/>
            <a:satOff val="0"/>
            <a:lumOff val="0"/>
            <a:alpha val="0"/>
          </a:schemeClr>
        </a:solidFill>
      </dgm:spPr>
      <dgm:t>
        <a:bodyPr/>
        <a:lstStyle/>
        <a:p>
          <a:r>
            <a:rPr lang="en-US"/>
            <a:t>Integrate updated habitat restoration targets and ensure the Update reflects our learning and progress from 30 years of work.</a:t>
          </a:r>
        </a:p>
      </dgm:t>
    </dgm:pt>
    <dgm:pt modelId="{C812607D-58A7-4D1B-A9CC-3B078E9B312C}" type="parTrans" cxnId="{7F098CBC-97A6-4EE0-8C97-40330A398A77}">
      <dgm:prSet/>
      <dgm:spPr/>
      <dgm:t>
        <a:bodyPr/>
        <a:lstStyle/>
        <a:p>
          <a:endParaRPr lang="en-US"/>
        </a:p>
      </dgm:t>
    </dgm:pt>
    <dgm:pt modelId="{BCCA6B95-2A29-4568-82AA-335CE42F6A07}" type="sibTrans" cxnId="{7F098CBC-97A6-4EE0-8C97-40330A398A77}">
      <dgm:prSet/>
      <dgm:spPr/>
      <dgm:t>
        <a:bodyPr/>
        <a:lstStyle/>
        <a:p>
          <a:endParaRPr lang="en-US"/>
        </a:p>
      </dgm:t>
    </dgm:pt>
    <dgm:pt modelId="{60C8EB33-7292-4939-B759-DDF6429B21DF}">
      <dgm:prSet/>
      <dgm:spPr>
        <a:solidFill>
          <a:schemeClr val="lt1">
            <a:hueOff val="0"/>
            <a:satOff val="0"/>
            <a:lumOff val="0"/>
            <a:alpha val="0"/>
          </a:schemeClr>
        </a:solidFill>
      </dgm:spPr>
      <dgm:t>
        <a:bodyPr/>
        <a:lstStyle/>
        <a:p>
          <a:r>
            <a:rPr lang="en-US" dirty="0"/>
            <a:t>Update actions and integrate measures that are informed by the identification and assessment of vulnerabilities in the estuary including the Estuary Partnership’s assessments of sea level rise, cold water refuges, and carbon and methane fluxes. </a:t>
          </a:r>
        </a:p>
      </dgm:t>
    </dgm:pt>
    <dgm:pt modelId="{0BA2907B-39F1-4137-8AEC-F6CA1BFDDD8A}" type="parTrans" cxnId="{5ADC2E59-9331-47A5-A25C-8C8970D476AE}">
      <dgm:prSet/>
      <dgm:spPr/>
      <dgm:t>
        <a:bodyPr/>
        <a:lstStyle/>
        <a:p>
          <a:endParaRPr lang="en-US"/>
        </a:p>
      </dgm:t>
    </dgm:pt>
    <dgm:pt modelId="{8C5470EC-72A4-4903-9A5D-DEF53340F2FE}" type="sibTrans" cxnId="{5ADC2E59-9331-47A5-A25C-8C8970D476AE}">
      <dgm:prSet/>
      <dgm:spPr/>
      <dgm:t>
        <a:bodyPr/>
        <a:lstStyle/>
        <a:p>
          <a:endParaRPr lang="en-US"/>
        </a:p>
      </dgm:t>
    </dgm:pt>
    <dgm:pt modelId="{B00784C0-A73F-4047-B803-12E27871CC9E}" type="pres">
      <dgm:prSet presAssocID="{709B68CC-F4CC-4140-9A8D-B42935496809}" presName="linear" presStyleCnt="0">
        <dgm:presLayoutVars>
          <dgm:dir/>
          <dgm:animLvl val="lvl"/>
          <dgm:resizeHandles val="exact"/>
        </dgm:presLayoutVars>
      </dgm:prSet>
      <dgm:spPr/>
    </dgm:pt>
    <dgm:pt modelId="{28484D00-999F-4C35-B4C3-C12E7F5BAFF1}" type="pres">
      <dgm:prSet presAssocID="{2C8B11FE-26E2-437F-BEC2-D205627E3F28}" presName="parentLin" presStyleCnt="0"/>
      <dgm:spPr/>
    </dgm:pt>
    <dgm:pt modelId="{0C7B3327-94B7-480F-8FBE-D7462CF8E8E0}" type="pres">
      <dgm:prSet presAssocID="{2C8B11FE-26E2-437F-BEC2-D205627E3F28}" presName="parentLeftMargin" presStyleLbl="node1" presStyleIdx="0" presStyleCnt="3"/>
      <dgm:spPr/>
    </dgm:pt>
    <dgm:pt modelId="{EDD79293-F186-45A1-B09B-C36958FE563F}" type="pres">
      <dgm:prSet presAssocID="{2C8B11FE-26E2-437F-BEC2-D205627E3F28}" presName="parentText" presStyleLbl="node1" presStyleIdx="0" presStyleCnt="3">
        <dgm:presLayoutVars>
          <dgm:chMax val="0"/>
          <dgm:bulletEnabled val="1"/>
        </dgm:presLayoutVars>
      </dgm:prSet>
      <dgm:spPr/>
    </dgm:pt>
    <dgm:pt modelId="{4C6EF251-46F1-4F2C-BF43-DFA77B942584}" type="pres">
      <dgm:prSet presAssocID="{2C8B11FE-26E2-437F-BEC2-D205627E3F28}" presName="negativeSpace" presStyleCnt="0"/>
      <dgm:spPr/>
    </dgm:pt>
    <dgm:pt modelId="{1CA5EA1A-8605-4F55-A3F0-AC54419515BB}" type="pres">
      <dgm:prSet presAssocID="{2C8B11FE-26E2-437F-BEC2-D205627E3F28}" presName="childText" presStyleLbl="conFgAcc1" presStyleIdx="0" presStyleCnt="3">
        <dgm:presLayoutVars>
          <dgm:bulletEnabled val="1"/>
        </dgm:presLayoutVars>
      </dgm:prSet>
      <dgm:spPr/>
    </dgm:pt>
    <dgm:pt modelId="{A8C71AED-0FFC-4A32-83E0-34171E4E9541}" type="pres">
      <dgm:prSet presAssocID="{DBA382BF-4730-40D4-92AE-060EEC373751}" presName="spaceBetweenRectangles" presStyleCnt="0"/>
      <dgm:spPr/>
    </dgm:pt>
    <dgm:pt modelId="{7CD3BB2A-6432-43F1-AC44-A7FF95DD0D67}" type="pres">
      <dgm:prSet presAssocID="{744364C0-57FD-4A32-A9F9-00A69B7501D6}" presName="parentLin" presStyleCnt="0"/>
      <dgm:spPr/>
    </dgm:pt>
    <dgm:pt modelId="{41ECF516-8E27-48CB-8A10-BCFABF2D024E}" type="pres">
      <dgm:prSet presAssocID="{744364C0-57FD-4A32-A9F9-00A69B7501D6}" presName="parentLeftMargin" presStyleLbl="node1" presStyleIdx="0" presStyleCnt="3"/>
      <dgm:spPr/>
    </dgm:pt>
    <dgm:pt modelId="{7DE4AEFF-E854-442E-B9A5-7AE95EBEF19B}" type="pres">
      <dgm:prSet presAssocID="{744364C0-57FD-4A32-A9F9-00A69B7501D6}" presName="parentText" presStyleLbl="node1" presStyleIdx="1" presStyleCnt="3">
        <dgm:presLayoutVars>
          <dgm:chMax val="0"/>
          <dgm:bulletEnabled val="1"/>
        </dgm:presLayoutVars>
      </dgm:prSet>
      <dgm:spPr/>
    </dgm:pt>
    <dgm:pt modelId="{6062BD7C-FB70-4239-BE7A-419D6CEF1109}" type="pres">
      <dgm:prSet presAssocID="{744364C0-57FD-4A32-A9F9-00A69B7501D6}" presName="negativeSpace" presStyleCnt="0"/>
      <dgm:spPr/>
    </dgm:pt>
    <dgm:pt modelId="{9A225028-31EC-41AD-9434-52AFF2486F86}" type="pres">
      <dgm:prSet presAssocID="{744364C0-57FD-4A32-A9F9-00A69B7501D6}" presName="childText" presStyleLbl="conFgAcc1" presStyleIdx="1" presStyleCnt="3">
        <dgm:presLayoutVars>
          <dgm:bulletEnabled val="1"/>
        </dgm:presLayoutVars>
      </dgm:prSet>
      <dgm:spPr/>
    </dgm:pt>
    <dgm:pt modelId="{53188E69-0956-4086-AB75-A0053EDA6694}" type="pres">
      <dgm:prSet presAssocID="{1D1ABDE1-AB80-4DA1-94F0-5E819E905A18}" presName="spaceBetweenRectangles" presStyleCnt="0"/>
      <dgm:spPr/>
    </dgm:pt>
    <dgm:pt modelId="{3E98C409-834A-463C-A9A6-7C37E6484DEC}" type="pres">
      <dgm:prSet presAssocID="{1D6EE082-15AF-491B-BE65-C8D39B8C7850}" presName="parentLin" presStyleCnt="0"/>
      <dgm:spPr/>
    </dgm:pt>
    <dgm:pt modelId="{8E505CA1-9520-4C80-B184-321C6BAC22CF}" type="pres">
      <dgm:prSet presAssocID="{1D6EE082-15AF-491B-BE65-C8D39B8C7850}" presName="parentLeftMargin" presStyleLbl="node1" presStyleIdx="1" presStyleCnt="3"/>
      <dgm:spPr/>
    </dgm:pt>
    <dgm:pt modelId="{3DB0F577-31F6-40D8-BD31-F5460714CDED}" type="pres">
      <dgm:prSet presAssocID="{1D6EE082-15AF-491B-BE65-C8D39B8C7850}" presName="parentText" presStyleLbl="node1" presStyleIdx="2" presStyleCnt="3">
        <dgm:presLayoutVars>
          <dgm:chMax val="0"/>
          <dgm:bulletEnabled val="1"/>
        </dgm:presLayoutVars>
      </dgm:prSet>
      <dgm:spPr/>
    </dgm:pt>
    <dgm:pt modelId="{F53D6072-41AB-4999-80F4-CC1E5077ECAF}" type="pres">
      <dgm:prSet presAssocID="{1D6EE082-15AF-491B-BE65-C8D39B8C7850}" presName="negativeSpace" presStyleCnt="0"/>
      <dgm:spPr/>
    </dgm:pt>
    <dgm:pt modelId="{C51766DB-B953-4EA4-879B-C800500B1343}" type="pres">
      <dgm:prSet presAssocID="{1D6EE082-15AF-491B-BE65-C8D39B8C7850}" presName="childText" presStyleLbl="conFgAcc1" presStyleIdx="2" presStyleCnt="3">
        <dgm:presLayoutVars>
          <dgm:bulletEnabled val="1"/>
        </dgm:presLayoutVars>
      </dgm:prSet>
      <dgm:spPr/>
    </dgm:pt>
  </dgm:ptLst>
  <dgm:cxnLst>
    <dgm:cxn modelId="{96D8FB07-7BEC-4817-9E4E-A212051DB9AA}" srcId="{709B68CC-F4CC-4140-9A8D-B42935496809}" destId="{1D6EE082-15AF-491B-BE65-C8D39B8C7850}" srcOrd="2" destOrd="0" parTransId="{47F8AC99-C865-4D1F-9EDA-F5953AD62444}" sibTransId="{55CEEF7F-1CB8-4229-899A-2E7A40F0FF8E}"/>
    <dgm:cxn modelId="{F955D90B-C73E-4E95-9EE2-3F49F91876DA}" type="presOf" srcId="{1D6EE082-15AF-491B-BE65-C8D39B8C7850}" destId="{3DB0F577-31F6-40D8-BD31-F5460714CDED}" srcOrd="1" destOrd="0" presId="urn:microsoft.com/office/officeart/2005/8/layout/list1"/>
    <dgm:cxn modelId="{50E0800D-8477-49D8-87FB-E1D4A2D85609}" type="presOf" srcId="{92B74129-400D-4AC4-AD5A-426AE7674CE4}" destId="{9A225028-31EC-41AD-9434-52AFF2486F86}" srcOrd="0" destOrd="0" presId="urn:microsoft.com/office/officeart/2005/8/layout/list1"/>
    <dgm:cxn modelId="{F46AC724-8407-4609-B32F-0E33491CE458}" type="presOf" srcId="{60C8EB33-7292-4939-B759-DDF6429B21DF}" destId="{C51766DB-B953-4EA4-879B-C800500B1343}" srcOrd="0" destOrd="3" presId="urn:microsoft.com/office/officeart/2005/8/layout/list1"/>
    <dgm:cxn modelId="{1151665B-4D03-482C-A164-F9722C8B0FCA}" type="presOf" srcId="{709B68CC-F4CC-4140-9A8D-B42935496809}" destId="{B00784C0-A73F-4047-B803-12E27871CC9E}" srcOrd="0" destOrd="0" presId="urn:microsoft.com/office/officeart/2005/8/layout/list1"/>
    <dgm:cxn modelId="{1B91545B-CB08-4951-9220-52682483BEEC}" type="presOf" srcId="{744364C0-57FD-4A32-A9F9-00A69B7501D6}" destId="{41ECF516-8E27-48CB-8A10-BCFABF2D024E}" srcOrd="0" destOrd="0" presId="urn:microsoft.com/office/officeart/2005/8/layout/list1"/>
    <dgm:cxn modelId="{AAC51E62-F39D-4A28-AB54-A11C006C5187}" type="presOf" srcId="{744364C0-57FD-4A32-A9F9-00A69B7501D6}" destId="{7DE4AEFF-E854-442E-B9A5-7AE95EBEF19B}" srcOrd="1" destOrd="0" presId="urn:microsoft.com/office/officeart/2005/8/layout/list1"/>
    <dgm:cxn modelId="{0BE0BC4B-D9A6-471F-B45F-1A67AD14BF13}" type="presOf" srcId="{B05653B7-55AB-428C-9872-C55F41D59492}" destId="{C51766DB-B953-4EA4-879B-C800500B1343}" srcOrd="0" destOrd="2" presId="urn:microsoft.com/office/officeart/2005/8/layout/list1"/>
    <dgm:cxn modelId="{20ADA450-7255-4662-A881-5E4A550E6FB1}" srcId="{1D6EE082-15AF-491B-BE65-C8D39B8C7850}" destId="{FDDB2381-7802-4C41-97C0-ADBF5F30F12C}" srcOrd="0" destOrd="0" parTransId="{676EC9EA-D88F-4B25-9F0B-4A2ACE8EF473}" sibTransId="{AB459BC4-CF10-483A-94C4-FA2F13223B32}"/>
    <dgm:cxn modelId="{3EC5C256-9F8A-4769-B325-9A2725EC64BC}" type="presOf" srcId="{1D6EE082-15AF-491B-BE65-C8D39B8C7850}" destId="{8E505CA1-9520-4C80-B184-321C6BAC22CF}" srcOrd="0" destOrd="0" presId="urn:microsoft.com/office/officeart/2005/8/layout/list1"/>
    <dgm:cxn modelId="{5ADC2E59-9331-47A5-A25C-8C8970D476AE}" srcId="{1D6EE082-15AF-491B-BE65-C8D39B8C7850}" destId="{60C8EB33-7292-4939-B759-DDF6429B21DF}" srcOrd="3" destOrd="0" parTransId="{0BA2907B-39F1-4137-8AEC-F6CA1BFDDD8A}" sibTransId="{8C5470EC-72A4-4903-9A5D-DEF53340F2FE}"/>
    <dgm:cxn modelId="{999E8589-1290-4FCA-A772-6C1C281D4B0C}" srcId="{709B68CC-F4CC-4140-9A8D-B42935496809}" destId="{2C8B11FE-26E2-437F-BEC2-D205627E3F28}" srcOrd="0" destOrd="0" parTransId="{DB3DD007-5810-494B-840A-5698351B69D4}" sibTransId="{DBA382BF-4730-40D4-92AE-060EEC373751}"/>
    <dgm:cxn modelId="{3540538A-6306-41E8-84A5-F63625DA317C}" srcId="{1D6EE082-15AF-491B-BE65-C8D39B8C7850}" destId="{6FC2001B-6148-4D24-B6A1-E363C7725975}" srcOrd="1" destOrd="0" parTransId="{F15A0920-6C61-4B90-AF24-8F84AB3D7FC2}" sibTransId="{F4777493-F0B7-4480-B84C-CBB00290F4F5}"/>
    <dgm:cxn modelId="{0E5FF39A-CD30-416B-A496-D463FC6DCD78}" type="presOf" srcId="{2C8B11FE-26E2-437F-BEC2-D205627E3F28}" destId="{0C7B3327-94B7-480F-8FBE-D7462CF8E8E0}" srcOrd="0" destOrd="0" presId="urn:microsoft.com/office/officeart/2005/8/layout/list1"/>
    <dgm:cxn modelId="{05D923A8-75D0-4AEF-98CD-794F86ABCDEF}" type="presOf" srcId="{2C8B11FE-26E2-437F-BEC2-D205627E3F28}" destId="{EDD79293-F186-45A1-B09B-C36958FE563F}" srcOrd="1" destOrd="0" presId="urn:microsoft.com/office/officeart/2005/8/layout/list1"/>
    <dgm:cxn modelId="{5C3FCEBA-AF85-459E-A22A-C6BCC38F33E7}" srcId="{744364C0-57FD-4A32-A9F9-00A69B7501D6}" destId="{92B74129-400D-4AC4-AD5A-426AE7674CE4}" srcOrd="0" destOrd="0" parTransId="{1AFE3C74-CDA2-49F2-B1D1-6CDD38253406}" sibTransId="{B2FB499E-44F5-4AAB-AFD5-00B0A987BA46}"/>
    <dgm:cxn modelId="{7F098CBC-97A6-4EE0-8C97-40330A398A77}" srcId="{1D6EE082-15AF-491B-BE65-C8D39B8C7850}" destId="{B05653B7-55AB-428C-9872-C55F41D59492}" srcOrd="2" destOrd="0" parTransId="{C812607D-58A7-4D1B-A9CC-3B078E9B312C}" sibTransId="{BCCA6B95-2A29-4568-82AA-335CE42F6A07}"/>
    <dgm:cxn modelId="{C755F2C6-677C-4EB3-8B34-2FF61809BDBB}" srcId="{709B68CC-F4CC-4140-9A8D-B42935496809}" destId="{744364C0-57FD-4A32-A9F9-00A69B7501D6}" srcOrd="1" destOrd="0" parTransId="{E920B9FF-E400-4F7B-A041-2DBCE6CC68B1}" sibTransId="{1D1ABDE1-AB80-4DA1-94F0-5E819E905A18}"/>
    <dgm:cxn modelId="{78728FC8-3764-42CA-B5E2-1697E52D19CE}" type="presOf" srcId="{6FC2001B-6148-4D24-B6A1-E363C7725975}" destId="{C51766DB-B953-4EA4-879B-C800500B1343}" srcOrd="0" destOrd="1" presId="urn:microsoft.com/office/officeart/2005/8/layout/list1"/>
    <dgm:cxn modelId="{578115D1-F22A-4362-AF70-7E871D84F83B}" type="presOf" srcId="{FDDB2381-7802-4C41-97C0-ADBF5F30F12C}" destId="{C51766DB-B953-4EA4-879B-C800500B1343}" srcOrd="0" destOrd="0" presId="urn:microsoft.com/office/officeart/2005/8/layout/list1"/>
    <dgm:cxn modelId="{DA57C6D4-3BEB-49F3-AFD3-80AB0A4E2B6C}" type="presOf" srcId="{82EC2369-6C47-47E8-B5DB-389973F1E4E8}" destId="{9A225028-31EC-41AD-9434-52AFF2486F86}" srcOrd="0" destOrd="1" presId="urn:microsoft.com/office/officeart/2005/8/layout/list1"/>
    <dgm:cxn modelId="{F353C7F2-8DA8-49B2-A81E-410B87EE20EF}" srcId="{744364C0-57FD-4A32-A9F9-00A69B7501D6}" destId="{82EC2369-6C47-47E8-B5DB-389973F1E4E8}" srcOrd="1" destOrd="0" parTransId="{E6E149EE-6D8F-45B8-9FE0-E7648DCA5C1C}" sibTransId="{0A3B3EC7-18EE-40FF-AC58-0FA75B1CF19F}"/>
    <dgm:cxn modelId="{6F28D481-8826-4B91-A573-5F717CDE6C20}" type="presParOf" srcId="{B00784C0-A73F-4047-B803-12E27871CC9E}" destId="{28484D00-999F-4C35-B4C3-C12E7F5BAFF1}" srcOrd="0" destOrd="0" presId="urn:microsoft.com/office/officeart/2005/8/layout/list1"/>
    <dgm:cxn modelId="{266B18A2-1E05-4BC0-943A-FD257135346A}" type="presParOf" srcId="{28484D00-999F-4C35-B4C3-C12E7F5BAFF1}" destId="{0C7B3327-94B7-480F-8FBE-D7462CF8E8E0}" srcOrd="0" destOrd="0" presId="urn:microsoft.com/office/officeart/2005/8/layout/list1"/>
    <dgm:cxn modelId="{2018585E-91BA-4521-A7A2-3DB75AF9BA73}" type="presParOf" srcId="{28484D00-999F-4C35-B4C3-C12E7F5BAFF1}" destId="{EDD79293-F186-45A1-B09B-C36958FE563F}" srcOrd="1" destOrd="0" presId="urn:microsoft.com/office/officeart/2005/8/layout/list1"/>
    <dgm:cxn modelId="{CDB5C0FB-CF92-46D9-9E03-2B7B01F68D19}" type="presParOf" srcId="{B00784C0-A73F-4047-B803-12E27871CC9E}" destId="{4C6EF251-46F1-4F2C-BF43-DFA77B942584}" srcOrd="1" destOrd="0" presId="urn:microsoft.com/office/officeart/2005/8/layout/list1"/>
    <dgm:cxn modelId="{DFCA44FF-7C03-4B7B-A3A1-AACD99656EAD}" type="presParOf" srcId="{B00784C0-A73F-4047-B803-12E27871CC9E}" destId="{1CA5EA1A-8605-4F55-A3F0-AC54419515BB}" srcOrd="2" destOrd="0" presId="urn:microsoft.com/office/officeart/2005/8/layout/list1"/>
    <dgm:cxn modelId="{53A45506-28B9-4573-8062-3B0443A404FF}" type="presParOf" srcId="{B00784C0-A73F-4047-B803-12E27871CC9E}" destId="{A8C71AED-0FFC-4A32-83E0-34171E4E9541}" srcOrd="3" destOrd="0" presId="urn:microsoft.com/office/officeart/2005/8/layout/list1"/>
    <dgm:cxn modelId="{2EDBD698-9266-4C14-B2E3-DA7F49937D9C}" type="presParOf" srcId="{B00784C0-A73F-4047-B803-12E27871CC9E}" destId="{7CD3BB2A-6432-43F1-AC44-A7FF95DD0D67}" srcOrd="4" destOrd="0" presId="urn:microsoft.com/office/officeart/2005/8/layout/list1"/>
    <dgm:cxn modelId="{282CF489-B1D8-4C19-A087-26FF4492EEEF}" type="presParOf" srcId="{7CD3BB2A-6432-43F1-AC44-A7FF95DD0D67}" destId="{41ECF516-8E27-48CB-8A10-BCFABF2D024E}" srcOrd="0" destOrd="0" presId="urn:microsoft.com/office/officeart/2005/8/layout/list1"/>
    <dgm:cxn modelId="{18936C9A-F21E-4E04-81F9-AFA97E8A68BC}" type="presParOf" srcId="{7CD3BB2A-6432-43F1-AC44-A7FF95DD0D67}" destId="{7DE4AEFF-E854-442E-B9A5-7AE95EBEF19B}" srcOrd="1" destOrd="0" presId="urn:microsoft.com/office/officeart/2005/8/layout/list1"/>
    <dgm:cxn modelId="{10F7A1CF-2985-445C-B164-6B742A3BDA4F}" type="presParOf" srcId="{B00784C0-A73F-4047-B803-12E27871CC9E}" destId="{6062BD7C-FB70-4239-BE7A-419D6CEF1109}" srcOrd="5" destOrd="0" presId="urn:microsoft.com/office/officeart/2005/8/layout/list1"/>
    <dgm:cxn modelId="{FA53E607-ACC0-454C-B1D1-59F277A9246E}" type="presParOf" srcId="{B00784C0-A73F-4047-B803-12E27871CC9E}" destId="{9A225028-31EC-41AD-9434-52AFF2486F86}" srcOrd="6" destOrd="0" presId="urn:microsoft.com/office/officeart/2005/8/layout/list1"/>
    <dgm:cxn modelId="{A40B6E50-05C2-4E85-892F-A1FB83D1A74D}" type="presParOf" srcId="{B00784C0-A73F-4047-B803-12E27871CC9E}" destId="{53188E69-0956-4086-AB75-A0053EDA6694}" srcOrd="7" destOrd="0" presId="urn:microsoft.com/office/officeart/2005/8/layout/list1"/>
    <dgm:cxn modelId="{D03778FC-C822-4506-90B7-74B062DDE701}" type="presParOf" srcId="{B00784C0-A73F-4047-B803-12E27871CC9E}" destId="{3E98C409-834A-463C-A9A6-7C37E6484DEC}" srcOrd="8" destOrd="0" presId="urn:microsoft.com/office/officeart/2005/8/layout/list1"/>
    <dgm:cxn modelId="{7BA6EF18-6DAD-4D41-91AB-8004FA30539E}" type="presParOf" srcId="{3E98C409-834A-463C-A9A6-7C37E6484DEC}" destId="{8E505CA1-9520-4C80-B184-321C6BAC22CF}" srcOrd="0" destOrd="0" presId="urn:microsoft.com/office/officeart/2005/8/layout/list1"/>
    <dgm:cxn modelId="{93B9FCC8-6BAA-4905-9323-C7BE1276E854}" type="presParOf" srcId="{3E98C409-834A-463C-A9A6-7C37E6484DEC}" destId="{3DB0F577-31F6-40D8-BD31-F5460714CDED}" srcOrd="1" destOrd="0" presId="urn:microsoft.com/office/officeart/2005/8/layout/list1"/>
    <dgm:cxn modelId="{2E68394C-3CAC-4C72-84F9-265A757156D3}" type="presParOf" srcId="{B00784C0-A73F-4047-B803-12E27871CC9E}" destId="{F53D6072-41AB-4999-80F4-CC1E5077ECAF}" srcOrd="9" destOrd="0" presId="urn:microsoft.com/office/officeart/2005/8/layout/list1"/>
    <dgm:cxn modelId="{4D4C40AC-46CC-4FDA-8511-FC1D5009D3E4}" type="presParOf" srcId="{B00784C0-A73F-4047-B803-12E27871CC9E}" destId="{C51766DB-B953-4EA4-879B-C800500B13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C44AA-F159-4DD9-905D-C9105A6611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F3D1FCD-B90C-4CE3-9D76-6ECAD8786627}">
      <dgm:prSet/>
      <dgm:spPr/>
      <dgm:t>
        <a:bodyPr/>
        <a:lstStyle/>
        <a:p>
          <a:r>
            <a:rPr lang="en-US"/>
            <a:t>We utilized the same format that was established with the 2011 Update to list the Actions and Identify the activities, Targets and other important aspects of each Action. </a:t>
          </a:r>
        </a:p>
      </dgm:t>
    </dgm:pt>
    <dgm:pt modelId="{F0EC73CE-27C8-4E75-A52B-51E155745380}" type="parTrans" cxnId="{A6137BAE-AD77-4434-9C4A-1D05B461C94B}">
      <dgm:prSet/>
      <dgm:spPr/>
      <dgm:t>
        <a:bodyPr/>
        <a:lstStyle/>
        <a:p>
          <a:endParaRPr lang="en-US"/>
        </a:p>
      </dgm:t>
    </dgm:pt>
    <dgm:pt modelId="{33CB76D2-5208-42CF-B44E-6E0F3E18B915}" type="sibTrans" cxnId="{A6137BAE-AD77-4434-9C4A-1D05B461C94B}">
      <dgm:prSet/>
      <dgm:spPr/>
      <dgm:t>
        <a:bodyPr/>
        <a:lstStyle/>
        <a:p>
          <a:endParaRPr lang="en-US"/>
        </a:p>
      </dgm:t>
    </dgm:pt>
    <dgm:pt modelId="{E0A83877-3D64-4A82-AB88-953A652F0843}">
      <dgm:prSet/>
      <dgm:spPr/>
      <dgm:t>
        <a:bodyPr/>
        <a:lstStyle/>
        <a:p>
          <a:r>
            <a:rPr lang="en-US"/>
            <a:t>We eliminated the identification of Actions as either “Shared” or “Estuary Partnership” Actions. The primary distinction between different Actions is how the Estuary Partnership tracks and reports, not whether actions are shared. Actions that the Estuary Partnership has very little role in are still Shared Actions. This is discussed more fully in the document. </a:t>
          </a:r>
        </a:p>
      </dgm:t>
    </dgm:pt>
    <dgm:pt modelId="{97FD09DF-7D78-4744-B042-A4B29CB3E32D}" type="parTrans" cxnId="{C4FF3E18-1256-44F0-9ED1-DB6404397D7A}">
      <dgm:prSet/>
      <dgm:spPr/>
      <dgm:t>
        <a:bodyPr/>
        <a:lstStyle/>
        <a:p>
          <a:endParaRPr lang="en-US"/>
        </a:p>
      </dgm:t>
    </dgm:pt>
    <dgm:pt modelId="{083CFE11-2E98-4A24-9ECA-5BC96CDEBE68}" type="sibTrans" cxnId="{C4FF3E18-1256-44F0-9ED1-DB6404397D7A}">
      <dgm:prSet/>
      <dgm:spPr/>
      <dgm:t>
        <a:bodyPr/>
        <a:lstStyle/>
        <a:p>
          <a:endParaRPr lang="en-US"/>
        </a:p>
      </dgm:t>
    </dgm:pt>
    <dgm:pt modelId="{F22C3E31-DEDC-401A-A2B1-725F6AF99FEB}" type="pres">
      <dgm:prSet presAssocID="{1EFC44AA-F159-4DD9-905D-C9105A661175}" presName="root" presStyleCnt="0">
        <dgm:presLayoutVars>
          <dgm:dir/>
          <dgm:resizeHandles val="exact"/>
        </dgm:presLayoutVars>
      </dgm:prSet>
      <dgm:spPr/>
    </dgm:pt>
    <dgm:pt modelId="{B40BDD66-8EBC-423B-95BF-8A03BD52E51C}" type="pres">
      <dgm:prSet presAssocID="{BF3D1FCD-B90C-4CE3-9D76-6ECAD8786627}" presName="compNode" presStyleCnt="0"/>
      <dgm:spPr/>
    </dgm:pt>
    <dgm:pt modelId="{EB102C4E-71E3-4DDB-A678-D1F3A5F86F83}" type="pres">
      <dgm:prSet presAssocID="{BF3D1FCD-B90C-4CE3-9D76-6ECAD8786627}" presName="bgRect" presStyleLbl="bgShp" presStyleIdx="0" presStyleCnt="2"/>
      <dgm:spPr/>
    </dgm:pt>
    <dgm:pt modelId="{5C4B3F3B-226F-475F-B26F-2F18FA3E75F6}" type="pres">
      <dgm:prSet presAssocID="{BF3D1FCD-B90C-4CE3-9D76-6ECAD878662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8B479292-9A30-4A78-A093-8FECFC324272}" type="pres">
      <dgm:prSet presAssocID="{BF3D1FCD-B90C-4CE3-9D76-6ECAD8786627}" presName="spaceRect" presStyleCnt="0"/>
      <dgm:spPr/>
    </dgm:pt>
    <dgm:pt modelId="{8122B257-94AE-4E11-93E4-221E93C6AA01}" type="pres">
      <dgm:prSet presAssocID="{BF3D1FCD-B90C-4CE3-9D76-6ECAD8786627}" presName="parTx" presStyleLbl="revTx" presStyleIdx="0" presStyleCnt="2">
        <dgm:presLayoutVars>
          <dgm:chMax val="0"/>
          <dgm:chPref val="0"/>
        </dgm:presLayoutVars>
      </dgm:prSet>
      <dgm:spPr/>
    </dgm:pt>
    <dgm:pt modelId="{28C5C0D2-E66D-4869-9457-78D999AF1A7F}" type="pres">
      <dgm:prSet presAssocID="{33CB76D2-5208-42CF-B44E-6E0F3E18B915}" presName="sibTrans" presStyleCnt="0"/>
      <dgm:spPr/>
    </dgm:pt>
    <dgm:pt modelId="{4B8F581A-164A-425F-B68A-64194C1BC6AC}" type="pres">
      <dgm:prSet presAssocID="{E0A83877-3D64-4A82-AB88-953A652F0843}" presName="compNode" presStyleCnt="0"/>
      <dgm:spPr/>
    </dgm:pt>
    <dgm:pt modelId="{58C287FA-0FFB-445B-978E-273FC8B5B0E6}" type="pres">
      <dgm:prSet presAssocID="{E0A83877-3D64-4A82-AB88-953A652F0843}" presName="bgRect" presStyleLbl="bgShp" presStyleIdx="1" presStyleCnt="2"/>
      <dgm:spPr/>
    </dgm:pt>
    <dgm:pt modelId="{DCD637E3-B03D-4D8D-9827-1CA381EE9C7B}" type="pres">
      <dgm:prSet presAssocID="{E0A83877-3D64-4A82-AB88-953A652F084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hale"/>
        </a:ext>
      </dgm:extLst>
    </dgm:pt>
    <dgm:pt modelId="{402D862D-44C1-47FC-BC5F-555EE3D458CA}" type="pres">
      <dgm:prSet presAssocID="{E0A83877-3D64-4A82-AB88-953A652F0843}" presName="spaceRect" presStyleCnt="0"/>
      <dgm:spPr/>
    </dgm:pt>
    <dgm:pt modelId="{7C928CD0-29D7-48A6-A889-557298724C4E}" type="pres">
      <dgm:prSet presAssocID="{E0A83877-3D64-4A82-AB88-953A652F0843}" presName="parTx" presStyleLbl="revTx" presStyleIdx="1" presStyleCnt="2">
        <dgm:presLayoutVars>
          <dgm:chMax val="0"/>
          <dgm:chPref val="0"/>
        </dgm:presLayoutVars>
      </dgm:prSet>
      <dgm:spPr/>
    </dgm:pt>
  </dgm:ptLst>
  <dgm:cxnLst>
    <dgm:cxn modelId="{F83CFA03-0B8F-43A6-BB64-1F09E4EC27E7}" type="presOf" srcId="{E0A83877-3D64-4A82-AB88-953A652F0843}" destId="{7C928CD0-29D7-48A6-A889-557298724C4E}" srcOrd="0" destOrd="0" presId="urn:microsoft.com/office/officeart/2018/2/layout/IconVerticalSolidList"/>
    <dgm:cxn modelId="{C4FF3E18-1256-44F0-9ED1-DB6404397D7A}" srcId="{1EFC44AA-F159-4DD9-905D-C9105A661175}" destId="{E0A83877-3D64-4A82-AB88-953A652F0843}" srcOrd="1" destOrd="0" parTransId="{97FD09DF-7D78-4744-B042-A4B29CB3E32D}" sibTransId="{083CFE11-2E98-4A24-9ECA-5BC96CDEBE68}"/>
    <dgm:cxn modelId="{27AEB529-0FD4-447A-828B-72127A4BE2A8}" type="presOf" srcId="{1EFC44AA-F159-4DD9-905D-C9105A661175}" destId="{F22C3E31-DEDC-401A-A2B1-725F6AF99FEB}" srcOrd="0" destOrd="0" presId="urn:microsoft.com/office/officeart/2018/2/layout/IconVerticalSolidList"/>
    <dgm:cxn modelId="{9893E9A1-B8FE-4E3E-B684-721D4728842C}" type="presOf" srcId="{BF3D1FCD-B90C-4CE3-9D76-6ECAD8786627}" destId="{8122B257-94AE-4E11-93E4-221E93C6AA01}" srcOrd="0" destOrd="0" presId="urn:microsoft.com/office/officeart/2018/2/layout/IconVerticalSolidList"/>
    <dgm:cxn modelId="{A6137BAE-AD77-4434-9C4A-1D05B461C94B}" srcId="{1EFC44AA-F159-4DD9-905D-C9105A661175}" destId="{BF3D1FCD-B90C-4CE3-9D76-6ECAD8786627}" srcOrd="0" destOrd="0" parTransId="{F0EC73CE-27C8-4E75-A52B-51E155745380}" sibTransId="{33CB76D2-5208-42CF-B44E-6E0F3E18B915}"/>
    <dgm:cxn modelId="{79E60AC8-6B17-4972-A828-1549E6D4F9B2}" type="presParOf" srcId="{F22C3E31-DEDC-401A-A2B1-725F6AF99FEB}" destId="{B40BDD66-8EBC-423B-95BF-8A03BD52E51C}" srcOrd="0" destOrd="0" presId="urn:microsoft.com/office/officeart/2018/2/layout/IconVerticalSolidList"/>
    <dgm:cxn modelId="{470F535E-A029-4ED4-9C95-E59EF0B5B0C5}" type="presParOf" srcId="{B40BDD66-8EBC-423B-95BF-8A03BD52E51C}" destId="{EB102C4E-71E3-4DDB-A678-D1F3A5F86F83}" srcOrd="0" destOrd="0" presId="urn:microsoft.com/office/officeart/2018/2/layout/IconVerticalSolidList"/>
    <dgm:cxn modelId="{F981E001-6732-4EA1-BA58-FBF87C95BDE8}" type="presParOf" srcId="{B40BDD66-8EBC-423B-95BF-8A03BD52E51C}" destId="{5C4B3F3B-226F-475F-B26F-2F18FA3E75F6}" srcOrd="1" destOrd="0" presId="urn:microsoft.com/office/officeart/2018/2/layout/IconVerticalSolidList"/>
    <dgm:cxn modelId="{50A548E0-E4B2-42C1-BBF6-6A3E765C51AA}" type="presParOf" srcId="{B40BDD66-8EBC-423B-95BF-8A03BD52E51C}" destId="{8B479292-9A30-4A78-A093-8FECFC324272}" srcOrd="2" destOrd="0" presId="urn:microsoft.com/office/officeart/2018/2/layout/IconVerticalSolidList"/>
    <dgm:cxn modelId="{1439F5AD-BF0A-4444-996C-D5513200A5DC}" type="presParOf" srcId="{B40BDD66-8EBC-423B-95BF-8A03BD52E51C}" destId="{8122B257-94AE-4E11-93E4-221E93C6AA01}" srcOrd="3" destOrd="0" presId="urn:microsoft.com/office/officeart/2018/2/layout/IconVerticalSolidList"/>
    <dgm:cxn modelId="{D434E216-E116-4AA4-B9C6-75FBC6C01A3B}" type="presParOf" srcId="{F22C3E31-DEDC-401A-A2B1-725F6AF99FEB}" destId="{28C5C0D2-E66D-4869-9457-78D999AF1A7F}" srcOrd="1" destOrd="0" presId="urn:microsoft.com/office/officeart/2018/2/layout/IconVerticalSolidList"/>
    <dgm:cxn modelId="{B6AE8898-D9F5-4C64-9F03-EA686EDD1FCC}" type="presParOf" srcId="{F22C3E31-DEDC-401A-A2B1-725F6AF99FEB}" destId="{4B8F581A-164A-425F-B68A-64194C1BC6AC}" srcOrd="2" destOrd="0" presId="urn:microsoft.com/office/officeart/2018/2/layout/IconVerticalSolidList"/>
    <dgm:cxn modelId="{F1EF24D5-4719-4FBD-B184-5B0DE70BDC8C}" type="presParOf" srcId="{4B8F581A-164A-425F-B68A-64194C1BC6AC}" destId="{58C287FA-0FFB-445B-978E-273FC8B5B0E6}" srcOrd="0" destOrd="0" presId="urn:microsoft.com/office/officeart/2018/2/layout/IconVerticalSolidList"/>
    <dgm:cxn modelId="{362708A8-EAD6-45DC-B8F4-9A154A1793F4}" type="presParOf" srcId="{4B8F581A-164A-425F-B68A-64194C1BC6AC}" destId="{DCD637E3-B03D-4D8D-9827-1CA381EE9C7B}" srcOrd="1" destOrd="0" presId="urn:microsoft.com/office/officeart/2018/2/layout/IconVerticalSolidList"/>
    <dgm:cxn modelId="{AAD4C324-5D15-4FE0-8614-F933AF9BE4B1}" type="presParOf" srcId="{4B8F581A-164A-425F-B68A-64194C1BC6AC}" destId="{402D862D-44C1-47FC-BC5F-555EE3D458CA}" srcOrd="2" destOrd="0" presId="urn:microsoft.com/office/officeart/2018/2/layout/IconVerticalSolidList"/>
    <dgm:cxn modelId="{4472AFAC-CCBA-4390-9CB9-AD5A6F6A93E3}" type="presParOf" srcId="{4B8F581A-164A-425F-B68A-64194C1BC6AC}" destId="{7C928CD0-29D7-48A6-A889-557298724C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0FEB1-268C-46B6-AA3B-8362C9A760D1}"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C2A63804-502B-459E-92B5-E09B87C6A06E}">
      <dgm:prSet/>
      <dgm:spPr/>
      <dgm:t>
        <a:bodyPr/>
        <a:lstStyle/>
        <a:p>
          <a:r>
            <a:rPr lang="en-US"/>
            <a:t>$93 million in competitive funds secured since 2012.</a:t>
          </a:r>
        </a:p>
      </dgm:t>
    </dgm:pt>
    <dgm:pt modelId="{C447778B-3761-4F6A-A05E-F99E9AF00B3E}" type="parTrans" cxnId="{09517B0D-E798-4441-8F4E-FAA43F098BF6}">
      <dgm:prSet/>
      <dgm:spPr/>
      <dgm:t>
        <a:bodyPr/>
        <a:lstStyle/>
        <a:p>
          <a:endParaRPr lang="en-US"/>
        </a:p>
      </dgm:t>
    </dgm:pt>
    <dgm:pt modelId="{90CD0184-F756-4C61-994B-BEEE75BA37BC}" type="sibTrans" cxnId="{09517B0D-E798-4441-8F4E-FAA43F098BF6}">
      <dgm:prSet/>
      <dgm:spPr/>
      <dgm:t>
        <a:bodyPr/>
        <a:lstStyle/>
        <a:p>
          <a:endParaRPr lang="en-US"/>
        </a:p>
      </dgm:t>
    </dgm:pt>
    <dgm:pt modelId="{AD603881-E346-440B-930E-C3319D13DCD9}">
      <dgm:prSet/>
      <dgm:spPr/>
      <dgm:t>
        <a:bodyPr/>
        <a:lstStyle/>
        <a:p>
          <a:r>
            <a:rPr lang="en-US" dirty="0"/>
            <a:t>EPA Base Funding has provided 8% of total funding between 2012 and 2024, with $7.8 million in funding – a 12:1 ratio over that period. </a:t>
          </a:r>
        </a:p>
      </dgm:t>
    </dgm:pt>
    <dgm:pt modelId="{D9D7EFDC-38BE-4043-BEED-4713990D73FE}" type="parTrans" cxnId="{CFAA7855-10EA-41D9-985C-7C9C619AF817}">
      <dgm:prSet/>
      <dgm:spPr/>
      <dgm:t>
        <a:bodyPr/>
        <a:lstStyle/>
        <a:p>
          <a:endParaRPr lang="en-US"/>
        </a:p>
      </dgm:t>
    </dgm:pt>
    <dgm:pt modelId="{D3586124-B36B-4B72-8512-406CEDCF776E}" type="sibTrans" cxnId="{CFAA7855-10EA-41D9-985C-7C9C619AF817}">
      <dgm:prSet/>
      <dgm:spPr/>
      <dgm:t>
        <a:bodyPr/>
        <a:lstStyle/>
        <a:p>
          <a:endParaRPr lang="en-US"/>
        </a:p>
      </dgm:t>
    </dgm:pt>
    <dgm:pt modelId="{C2B827CD-9F91-465C-907F-F1E823D57517}">
      <dgm:prSet/>
      <dgm:spPr/>
      <dgm:t>
        <a:bodyPr/>
        <a:lstStyle/>
        <a:p>
          <a:r>
            <a:rPr lang="en-US"/>
            <a:t>Where the funding went:</a:t>
          </a:r>
        </a:p>
      </dgm:t>
    </dgm:pt>
    <dgm:pt modelId="{514625F3-1709-4247-A27C-5144D984DC2A}" type="parTrans" cxnId="{BE399573-BBA9-4C12-8E11-736D7472BF91}">
      <dgm:prSet/>
      <dgm:spPr/>
      <dgm:t>
        <a:bodyPr/>
        <a:lstStyle/>
        <a:p>
          <a:endParaRPr lang="en-US"/>
        </a:p>
      </dgm:t>
    </dgm:pt>
    <dgm:pt modelId="{0C9CB681-531C-4700-BC29-AADD667EEFD8}" type="sibTrans" cxnId="{BE399573-BBA9-4C12-8E11-736D7472BF91}">
      <dgm:prSet/>
      <dgm:spPr/>
      <dgm:t>
        <a:bodyPr/>
        <a:lstStyle/>
        <a:p>
          <a:endParaRPr lang="en-US"/>
        </a:p>
      </dgm:t>
    </dgm:pt>
    <dgm:pt modelId="{507CD926-15CC-495C-9E94-7D1C15C95C96}">
      <dgm:prSet/>
      <dgm:spPr/>
      <dgm:t>
        <a:bodyPr/>
        <a:lstStyle/>
        <a:p>
          <a:r>
            <a:rPr lang="en-US"/>
            <a:t>Habitat Restoration $67 million</a:t>
          </a:r>
        </a:p>
      </dgm:t>
    </dgm:pt>
    <dgm:pt modelId="{FFB268E5-A7FE-4200-B3A4-FE191E3F3ED9}" type="parTrans" cxnId="{71CAD73C-1C50-49E4-9411-7C4B01FD8802}">
      <dgm:prSet/>
      <dgm:spPr/>
      <dgm:t>
        <a:bodyPr/>
        <a:lstStyle/>
        <a:p>
          <a:endParaRPr lang="en-US"/>
        </a:p>
      </dgm:t>
    </dgm:pt>
    <dgm:pt modelId="{7324939A-868E-4606-AFF6-A78D077CD45E}" type="sibTrans" cxnId="{71CAD73C-1C50-49E4-9411-7C4B01FD8802}">
      <dgm:prSet/>
      <dgm:spPr/>
      <dgm:t>
        <a:bodyPr/>
        <a:lstStyle/>
        <a:p>
          <a:endParaRPr lang="en-US"/>
        </a:p>
      </dgm:t>
    </dgm:pt>
    <dgm:pt modelId="{5C69630A-1EB9-4F5D-BF00-C68C37CFB1D4}">
      <dgm:prSet/>
      <dgm:spPr/>
      <dgm:t>
        <a:bodyPr/>
        <a:lstStyle/>
        <a:p>
          <a:r>
            <a:rPr lang="en-US"/>
            <a:t>Monitoring Programs $13.7 million</a:t>
          </a:r>
        </a:p>
      </dgm:t>
    </dgm:pt>
    <dgm:pt modelId="{F7DB48CA-9618-4C4E-94C4-9110A58F996E}" type="parTrans" cxnId="{15DB4B99-777C-48ED-B81E-FC3EDC1E2393}">
      <dgm:prSet/>
      <dgm:spPr/>
      <dgm:t>
        <a:bodyPr/>
        <a:lstStyle/>
        <a:p>
          <a:endParaRPr lang="en-US"/>
        </a:p>
      </dgm:t>
    </dgm:pt>
    <dgm:pt modelId="{A9160F35-DC99-4E54-9EE3-435CEFD075EE}" type="sibTrans" cxnId="{15DB4B99-777C-48ED-B81E-FC3EDC1E2393}">
      <dgm:prSet/>
      <dgm:spPr/>
      <dgm:t>
        <a:bodyPr/>
        <a:lstStyle/>
        <a:p>
          <a:endParaRPr lang="en-US"/>
        </a:p>
      </dgm:t>
    </dgm:pt>
    <dgm:pt modelId="{23CC314C-3B6B-4ED6-9B96-8D91AD177956}">
      <dgm:prSet/>
      <dgm:spPr/>
      <dgm:t>
        <a:bodyPr/>
        <a:lstStyle/>
        <a:p>
          <a:r>
            <a:rPr lang="en-US"/>
            <a:t>Environmental Education $6.1 million</a:t>
          </a:r>
        </a:p>
      </dgm:t>
    </dgm:pt>
    <dgm:pt modelId="{88132196-4D16-41A3-9311-1A3FE3C4FB5B}" type="parTrans" cxnId="{6124DD7A-D473-4818-8E68-92D3931736E7}">
      <dgm:prSet/>
      <dgm:spPr/>
      <dgm:t>
        <a:bodyPr/>
        <a:lstStyle/>
        <a:p>
          <a:endParaRPr lang="en-US"/>
        </a:p>
      </dgm:t>
    </dgm:pt>
    <dgm:pt modelId="{CF39C8DF-7032-4D23-AA78-4571EDFA2CA6}" type="sibTrans" cxnId="{6124DD7A-D473-4818-8E68-92D3931736E7}">
      <dgm:prSet/>
      <dgm:spPr/>
      <dgm:t>
        <a:bodyPr/>
        <a:lstStyle/>
        <a:p>
          <a:endParaRPr lang="en-US"/>
        </a:p>
      </dgm:t>
    </dgm:pt>
    <dgm:pt modelId="{22C9B641-A43C-4C7D-87F4-9CA14E837B20}">
      <dgm:prSet/>
      <dgm:spPr/>
      <dgm:t>
        <a:bodyPr/>
        <a:lstStyle/>
        <a:p>
          <a:r>
            <a:rPr lang="en-US"/>
            <a:t>Community Involvement &amp; Outreach $3.1 million</a:t>
          </a:r>
        </a:p>
      </dgm:t>
    </dgm:pt>
    <dgm:pt modelId="{12A94D5D-4B60-4C58-A6B1-7C62593D6DC6}" type="parTrans" cxnId="{17FF3C86-4B47-4FED-AAA4-DF0C710187C9}">
      <dgm:prSet/>
      <dgm:spPr/>
      <dgm:t>
        <a:bodyPr/>
        <a:lstStyle/>
        <a:p>
          <a:endParaRPr lang="en-US"/>
        </a:p>
      </dgm:t>
    </dgm:pt>
    <dgm:pt modelId="{A18836F3-5C2C-469C-9C7E-E3EE13A5002F}" type="sibTrans" cxnId="{17FF3C86-4B47-4FED-AAA4-DF0C710187C9}">
      <dgm:prSet/>
      <dgm:spPr/>
      <dgm:t>
        <a:bodyPr/>
        <a:lstStyle/>
        <a:p>
          <a:endParaRPr lang="en-US"/>
        </a:p>
      </dgm:t>
    </dgm:pt>
    <dgm:pt modelId="{6073F652-684C-4DA9-BB78-E6D16ABE7685}">
      <dgm:prSet/>
      <dgm:spPr/>
      <dgm:t>
        <a:bodyPr/>
        <a:lstStyle/>
        <a:p>
          <a:r>
            <a:rPr lang="en-US"/>
            <a:t>General Operations $1.2 million</a:t>
          </a:r>
        </a:p>
      </dgm:t>
    </dgm:pt>
    <dgm:pt modelId="{4EED9E1F-C46B-4796-A982-9D2076B2341B}" type="parTrans" cxnId="{B981C3DE-8BE8-4699-9DE4-3A4EDF8DDA89}">
      <dgm:prSet/>
      <dgm:spPr/>
      <dgm:t>
        <a:bodyPr/>
        <a:lstStyle/>
        <a:p>
          <a:endParaRPr lang="en-US"/>
        </a:p>
      </dgm:t>
    </dgm:pt>
    <dgm:pt modelId="{E0C3FF72-B64F-4827-A0AD-E4E2AC015D50}" type="sibTrans" cxnId="{B981C3DE-8BE8-4699-9DE4-3A4EDF8DDA89}">
      <dgm:prSet/>
      <dgm:spPr/>
      <dgm:t>
        <a:bodyPr/>
        <a:lstStyle/>
        <a:p>
          <a:endParaRPr lang="en-US"/>
        </a:p>
      </dgm:t>
    </dgm:pt>
    <dgm:pt modelId="{45252E99-9575-482F-91CC-BC446DA0AD1B}" type="pres">
      <dgm:prSet presAssocID="{AC10FEB1-268C-46B6-AA3B-8362C9A760D1}" presName="Name0" presStyleCnt="0">
        <dgm:presLayoutVars>
          <dgm:dir/>
          <dgm:animLvl val="lvl"/>
          <dgm:resizeHandles val="exact"/>
        </dgm:presLayoutVars>
      </dgm:prSet>
      <dgm:spPr/>
    </dgm:pt>
    <dgm:pt modelId="{406E6FDB-17BF-4B0C-AC09-36B5F0B32C5D}" type="pres">
      <dgm:prSet presAssocID="{C2B827CD-9F91-465C-907F-F1E823D57517}" presName="boxAndChildren" presStyleCnt="0"/>
      <dgm:spPr/>
    </dgm:pt>
    <dgm:pt modelId="{AA0DFEC1-FD0D-41ED-B362-9FC27E355714}" type="pres">
      <dgm:prSet presAssocID="{C2B827CD-9F91-465C-907F-F1E823D57517}" presName="parentTextBox" presStyleLbl="node1" presStyleIdx="0" presStyleCnt="3"/>
      <dgm:spPr/>
    </dgm:pt>
    <dgm:pt modelId="{078EEDFE-A4B2-431B-A6C0-47201F1DE357}" type="pres">
      <dgm:prSet presAssocID="{C2B827CD-9F91-465C-907F-F1E823D57517}" presName="entireBox" presStyleLbl="node1" presStyleIdx="0" presStyleCnt="3"/>
      <dgm:spPr/>
    </dgm:pt>
    <dgm:pt modelId="{9ECE46D9-D0B8-4554-9234-5B9DC8CAA974}" type="pres">
      <dgm:prSet presAssocID="{C2B827CD-9F91-465C-907F-F1E823D57517}" presName="descendantBox" presStyleCnt="0"/>
      <dgm:spPr/>
    </dgm:pt>
    <dgm:pt modelId="{A6BA2712-2AAA-417A-8F04-94BC1EEBB9F7}" type="pres">
      <dgm:prSet presAssocID="{507CD926-15CC-495C-9E94-7D1C15C95C96}" presName="childTextBox" presStyleLbl="fgAccFollowNode1" presStyleIdx="0" presStyleCnt="5">
        <dgm:presLayoutVars>
          <dgm:bulletEnabled val="1"/>
        </dgm:presLayoutVars>
      </dgm:prSet>
      <dgm:spPr/>
    </dgm:pt>
    <dgm:pt modelId="{2468A77D-32BC-4406-9C77-60538CCAA994}" type="pres">
      <dgm:prSet presAssocID="{5C69630A-1EB9-4F5D-BF00-C68C37CFB1D4}" presName="childTextBox" presStyleLbl="fgAccFollowNode1" presStyleIdx="1" presStyleCnt="5">
        <dgm:presLayoutVars>
          <dgm:bulletEnabled val="1"/>
        </dgm:presLayoutVars>
      </dgm:prSet>
      <dgm:spPr/>
    </dgm:pt>
    <dgm:pt modelId="{C40A498B-6D6E-41FC-B635-2C1090B37B75}" type="pres">
      <dgm:prSet presAssocID="{23CC314C-3B6B-4ED6-9B96-8D91AD177956}" presName="childTextBox" presStyleLbl="fgAccFollowNode1" presStyleIdx="2" presStyleCnt="5">
        <dgm:presLayoutVars>
          <dgm:bulletEnabled val="1"/>
        </dgm:presLayoutVars>
      </dgm:prSet>
      <dgm:spPr/>
    </dgm:pt>
    <dgm:pt modelId="{E06972A7-73C1-454F-AA4D-D1D46F55B232}" type="pres">
      <dgm:prSet presAssocID="{22C9B641-A43C-4C7D-87F4-9CA14E837B20}" presName="childTextBox" presStyleLbl="fgAccFollowNode1" presStyleIdx="3" presStyleCnt="5">
        <dgm:presLayoutVars>
          <dgm:bulletEnabled val="1"/>
        </dgm:presLayoutVars>
      </dgm:prSet>
      <dgm:spPr/>
    </dgm:pt>
    <dgm:pt modelId="{C3CCCB4B-3DC6-4167-AFB4-4D31DE201F2C}" type="pres">
      <dgm:prSet presAssocID="{6073F652-684C-4DA9-BB78-E6D16ABE7685}" presName="childTextBox" presStyleLbl="fgAccFollowNode1" presStyleIdx="4" presStyleCnt="5">
        <dgm:presLayoutVars>
          <dgm:bulletEnabled val="1"/>
        </dgm:presLayoutVars>
      </dgm:prSet>
      <dgm:spPr/>
    </dgm:pt>
    <dgm:pt modelId="{4519B0ED-7836-4AD1-BF3E-6955627736DC}" type="pres">
      <dgm:prSet presAssocID="{D3586124-B36B-4B72-8512-406CEDCF776E}" presName="sp" presStyleCnt="0"/>
      <dgm:spPr/>
    </dgm:pt>
    <dgm:pt modelId="{0576FBFC-BD82-4708-A4F0-20C8C6611520}" type="pres">
      <dgm:prSet presAssocID="{AD603881-E346-440B-930E-C3319D13DCD9}" presName="arrowAndChildren" presStyleCnt="0"/>
      <dgm:spPr/>
    </dgm:pt>
    <dgm:pt modelId="{AEB16DA6-3B78-49B7-BC1B-DE460F174397}" type="pres">
      <dgm:prSet presAssocID="{AD603881-E346-440B-930E-C3319D13DCD9}" presName="parentTextArrow" presStyleLbl="node1" presStyleIdx="1" presStyleCnt="3"/>
      <dgm:spPr/>
    </dgm:pt>
    <dgm:pt modelId="{C983478F-634D-4FE7-8075-C7B5968F6440}" type="pres">
      <dgm:prSet presAssocID="{90CD0184-F756-4C61-994B-BEEE75BA37BC}" presName="sp" presStyleCnt="0"/>
      <dgm:spPr/>
    </dgm:pt>
    <dgm:pt modelId="{E01F882B-D35E-40DF-8FB0-4D24AF020E5D}" type="pres">
      <dgm:prSet presAssocID="{C2A63804-502B-459E-92B5-E09B87C6A06E}" presName="arrowAndChildren" presStyleCnt="0"/>
      <dgm:spPr/>
    </dgm:pt>
    <dgm:pt modelId="{E53E775B-4BCB-4CC7-A37C-68A40CF9B930}" type="pres">
      <dgm:prSet presAssocID="{C2A63804-502B-459E-92B5-E09B87C6A06E}" presName="parentTextArrow" presStyleLbl="node1" presStyleIdx="2" presStyleCnt="3"/>
      <dgm:spPr/>
    </dgm:pt>
  </dgm:ptLst>
  <dgm:cxnLst>
    <dgm:cxn modelId="{09517B0D-E798-4441-8F4E-FAA43F098BF6}" srcId="{AC10FEB1-268C-46B6-AA3B-8362C9A760D1}" destId="{C2A63804-502B-459E-92B5-E09B87C6A06E}" srcOrd="0" destOrd="0" parTransId="{C447778B-3761-4F6A-A05E-F99E9AF00B3E}" sibTransId="{90CD0184-F756-4C61-994B-BEEE75BA37BC}"/>
    <dgm:cxn modelId="{71CAD73C-1C50-49E4-9411-7C4B01FD8802}" srcId="{C2B827CD-9F91-465C-907F-F1E823D57517}" destId="{507CD926-15CC-495C-9E94-7D1C15C95C96}" srcOrd="0" destOrd="0" parTransId="{FFB268E5-A7FE-4200-B3A4-FE191E3F3ED9}" sibTransId="{7324939A-868E-4606-AFF6-A78D077CD45E}"/>
    <dgm:cxn modelId="{92CBDD45-FF2A-46DD-BED6-AE8C534B83DE}" type="presOf" srcId="{5C69630A-1EB9-4F5D-BF00-C68C37CFB1D4}" destId="{2468A77D-32BC-4406-9C77-60538CCAA994}" srcOrd="0" destOrd="0" presId="urn:microsoft.com/office/officeart/2005/8/layout/process4"/>
    <dgm:cxn modelId="{03EB1770-50DA-42AA-BEDC-77E8C15186DD}" type="presOf" srcId="{22C9B641-A43C-4C7D-87F4-9CA14E837B20}" destId="{E06972A7-73C1-454F-AA4D-D1D46F55B232}" srcOrd="0" destOrd="0" presId="urn:microsoft.com/office/officeart/2005/8/layout/process4"/>
    <dgm:cxn modelId="{BE399573-BBA9-4C12-8E11-736D7472BF91}" srcId="{AC10FEB1-268C-46B6-AA3B-8362C9A760D1}" destId="{C2B827CD-9F91-465C-907F-F1E823D57517}" srcOrd="2" destOrd="0" parTransId="{514625F3-1709-4247-A27C-5144D984DC2A}" sibTransId="{0C9CB681-531C-4700-BC29-AADD667EEFD8}"/>
    <dgm:cxn modelId="{CFAA7855-10EA-41D9-985C-7C9C619AF817}" srcId="{AC10FEB1-268C-46B6-AA3B-8362C9A760D1}" destId="{AD603881-E346-440B-930E-C3319D13DCD9}" srcOrd="1" destOrd="0" parTransId="{D9D7EFDC-38BE-4043-BEED-4713990D73FE}" sibTransId="{D3586124-B36B-4B72-8512-406CEDCF776E}"/>
    <dgm:cxn modelId="{7A9AE677-9BBE-4544-AAC8-09C0FA72AD87}" type="presOf" srcId="{23CC314C-3B6B-4ED6-9B96-8D91AD177956}" destId="{C40A498B-6D6E-41FC-B635-2C1090B37B75}" srcOrd="0" destOrd="0" presId="urn:microsoft.com/office/officeart/2005/8/layout/process4"/>
    <dgm:cxn modelId="{18DA4479-7C1D-40A5-8637-A3F5CAF75F73}" type="presOf" srcId="{507CD926-15CC-495C-9E94-7D1C15C95C96}" destId="{A6BA2712-2AAA-417A-8F04-94BC1EEBB9F7}" srcOrd="0" destOrd="0" presId="urn:microsoft.com/office/officeart/2005/8/layout/process4"/>
    <dgm:cxn modelId="{6124DD7A-D473-4818-8E68-92D3931736E7}" srcId="{C2B827CD-9F91-465C-907F-F1E823D57517}" destId="{23CC314C-3B6B-4ED6-9B96-8D91AD177956}" srcOrd="2" destOrd="0" parTransId="{88132196-4D16-41A3-9311-1A3FE3C4FB5B}" sibTransId="{CF39C8DF-7032-4D23-AA78-4571EDFA2CA6}"/>
    <dgm:cxn modelId="{17FF3C86-4B47-4FED-AAA4-DF0C710187C9}" srcId="{C2B827CD-9F91-465C-907F-F1E823D57517}" destId="{22C9B641-A43C-4C7D-87F4-9CA14E837B20}" srcOrd="3" destOrd="0" parTransId="{12A94D5D-4B60-4C58-A6B1-7C62593D6DC6}" sibTransId="{A18836F3-5C2C-469C-9C7E-E3EE13A5002F}"/>
    <dgm:cxn modelId="{C3EDA987-5B09-4965-9866-546EEA49CD3C}" type="presOf" srcId="{C2A63804-502B-459E-92B5-E09B87C6A06E}" destId="{E53E775B-4BCB-4CC7-A37C-68A40CF9B930}" srcOrd="0" destOrd="0" presId="urn:microsoft.com/office/officeart/2005/8/layout/process4"/>
    <dgm:cxn modelId="{7F0AEC98-9341-4B56-8FC0-B3394F580869}" type="presOf" srcId="{6073F652-684C-4DA9-BB78-E6D16ABE7685}" destId="{C3CCCB4B-3DC6-4167-AFB4-4D31DE201F2C}" srcOrd="0" destOrd="0" presId="urn:microsoft.com/office/officeart/2005/8/layout/process4"/>
    <dgm:cxn modelId="{15DB4B99-777C-48ED-B81E-FC3EDC1E2393}" srcId="{C2B827CD-9F91-465C-907F-F1E823D57517}" destId="{5C69630A-1EB9-4F5D-BF00-C68C37CFB1D4}" srcOrd="1" destOrd="0" parTransId="{F7DB48CA-9618-4C4E-94C4-9110A58F996E}" sibTransId="{A9160F35-DC99-4E54-9EE3-435CEFD075EE}"/>
    <dgm:cxn modelId="{119F30A6-350C-410D-B529-E34E02D89A1A}" type="presOf" srcId="{AD603881-E346-440B-930E-C3319D13DCD9}" destId="{AEB16DA6-3B78-49B7-BC1B-DE460F174397}" srcOrd="0" destOrd="0" presId="urn:microsoft.com/office/officeart/2005/8/layout/process4"/>
    <dgm:cxn modelId="{1B0790AC-1172-4BCF-84F4-7DC99E5B517F}" type="presOf" srcId="{AC10FEB1-268C-46B6-AA3B-8362C9A760D1}" destId="{45252E99-9575-482F-91CC-BC446DA0AD1B}" srcOrd="0" destOrd="0" presId="urn:microsoft.com/office/officeart/2005/8/layout/process4"/>
    <dgm:cxn modelId="{72E69FB9-BF16-4235-8A7C-5BBB1CCBA2B7}" type="presOf" srcId="{C2B827CD-9F91-465C-907F-F1E823D57517}" destId="{AA0DFEC1-FD0D-41ED-B362-9FC27E355714}" srcOrd="0" destOrd="0" presId="urn:microsoft.com/office/officeart/2005/8/layout/process4"/>
    <dgm:cxn modelId="{DB3242CD-634C-4456-85D8-5C9ED699D5D9}" type="presOf" srcId="{C2B827CD-9F91-465C-907F-F1E823D57517}" destId="{078EEDFE-A4B2-431B-A6C0-47201F1DE357}" srcOrd="1" destOrd="0" presId="urn:microsoft.com/office/officeart/2005/8/layout/process4"/>
    <dgm:cxn modelId="{B981C3DE-8BE8-4699-9DE4-3A4EDF8DDA89}" srcId="{C2B827CD-9F91-465C-907F-F1E823D57517}" destId="{6073F652-684C-4DA9-BB78-E6D16ABE7685}" srcOrd="4" destOrd="0" parTransId="{4EED9E1F-C46B-4796-A982-9D2076B2341B}" sibTransId="{E0C3FF72-B64F-4827-A0AD-E4E2AC015D50}"/>
    <dgm:cxn modelId="{A0D4E23E-CCA9-4F88-970C-57D3C636E232}" type="presParOf" srcId="{45252E99-9575-482F-91CC-BC446DA0AD1B}" destId="{406E6FDB-17BF-4B0C-AC09-36B5F0B32C5D}" srcOrd="0" destOrd="0" presId="urn:microsoft.com/office/officeart/2005/8/layout/process4"/>
    <dgm:cxn modelId="{D217531B-FFA8-47CA-A1E1-137184B5DBC7}" type="presParOf" srcId="{406E6FDB-17BF-4B0C-AC09-36B5F0B32C5D}" destId="{AA0DFEC1-FD0D-41ED-B362-9FC27E355714}" srcOrd="0" destOrd="0" presId="urn:microsoft.com/office/officeart/2005/8/layout/process4"/>
    <dgm:cxn modelId="{6FC741A3-946A-4378-9641-A7934699EF37}" type="presParOf" srcId="{406E6FDB-17BF-4B0C-AC09-36B5F0B32C5D}" destId="{078EEDFE-A4B2-431B-A6C0-47201F1DE357}" srcOrd="1" destOrd="0" presId="urn:microsoft.com/office/officeart/2005/8/layout/process4"/>
    <dgm:cxn modelId="{9D66FC2F-0749-44D1-8137-AE23DEA95D49}" type="presParOf" srcId="{406E6FDB-17BF-4B0C-AC09-36B5F0B32C5D}" destId="{9ECE46D9-D0B8-4554-9234-5B9DC8CAA974}" srcOrd="2" destOrd="0" presId="urn:microsoft.com/office/officeart/2005/8/layout/process4"/>
    <dgm:cxn modelId="{8228BA03-DBD7-434E-80FC-2F66C51B2868}" type="presParOf" srcId="{9ECE46D9-D0B8-4554-9234-5B9DC8CAA974}" destId="{A6BA2712-2AAA-417A-8F04-94BC1EEBB9F7}" srcOrd="0" destOrd="0" presId="urn:microsoft.com/office/officeart/2005/8/layout/process4"/>
    <dgm:cxn modelId="{22466B36-93FF-475F-B881-148A91BC35C7}" type="presParOf" srcId="{9ECE46D9-D0B8-4554-9234-5B9DC8CAA974}" destId="{2468A77D-32BC-4406-9C77-60538CCAA994}" srcOrd="1" destOrd="0" presId="urn:microsoft.com/office/officeart/2005/8/layout/process4"/>
    <dgm:cxn modelId="{6BC30303-A7F7-4EF9-B447-4FB67112A8C9}" type="presParOf" srcId="{9ECE46D9-D0B8-4554-9234-5B9DC8CAA974}" destId="{C40A498B-6D6E-41FC-B635-2C1090B37B75}" srcOrd="2" destOrd="0" presId="urn:microsoft.com/office/officeart/2005/8/layout/process4"/>
    <dgm:cxn modelId="{DD8A5398-3D2A-47F1-9542-8B2D7F0691BA}" type="presParOf" srcId="{9ECE46D9-D0B8-4554-9234-5B9DC8CAA974}" destId="{E06972A7-73C1-454F-AA4D-D1D46F55B232}" srcOrd="3" destOrd="0" presId="urn:microsoft.com/office/officeart/2005/8/layout/process4"/>
    <dgm:cxn modelId="{C713D3B5-D9FA-434B-8727-A061C7A003CB}" type="presParOf" srcId="{9ECE46D9-D0B8-4554-9234-5B9DC8CAA974}" destId="{C3CCCB4B-3DC6-4167-AFB4-4D31DE201F2C}" srcOrd="4" destOrd="0" presId="urn:microsoft.com/office/officeart/2005/8/layout/process4"/>
    <dgm:cxn modelId="{AC3A7076-9B6F-4281-88D9-4B2AE0E8537A}" type="presParOf" srcId="{45252E99-9575-482F-91CC-BC446DA0AD1B}" destId="{4519B0ED-7836-4AD1-BF3E-6955627736DC}" srcOrd="1" destOrd="0" presId="urn:microsoft.com/office/officeart/2005/8/layout/process4"/>
    <dgm:cxn modelId="{0E2BDC49-CA75-44AA-9D90-1AA617CAD291}" type="presParOf" srcId="{45252E99-9575-482F-91CC-BC446DA0AD1B}" destId="{0576FBFC-BD82-4708-A4F0-20C8C6611520}" srcOrd="2" destOrd="0" presId="urn:microsoft.com/office/officeart/2005/8/layout/process4"/>
    <dgm:cxn modelId="{28599DE5-2853-4288-A3DA-A7EC1F4F36B7}" type="presParOf" srcId="{0576FBFC-BD82-4708-A4F0-20C8C6611520}" destId="{AEB16DA6-3B78-49B7-BC1B-DE460F174397}" srcOrd="0" destOrd="0" presId="urn:microsoft.com/office/officeart/2005/8/layout/process4"/>
    <dgm:cxn modelId="{BB099654-8CF0-4558-B3EA-E27670F0E371}" type="presParOf" srcId="{45252E99-9575-482F-91CC-BC446DA0AD1B}" destId="{C983478F-634D-4FE7-8075-C7B5968F6440}" srcOrd="3" destOrd="0" presId="urn:microsoft.com/office/officeart/2005/8/layout/process4"/>
    <dgm:cxn modelId="{A489C6AD-1E2D-408B-B388-7E8C278AF8F3}" type="presParOf" srcId="{45252E99-9575-482F-91CC-BC446DA0AD1B}" destId="{E01F882B-D35E-40DF-8FB0-4D24AF020E5D}" srcOrd="4" destOrd="0" presId="urn:microsoft.com/office/officeart/2005/8/layout/process4"/>
    <dgm:cxn modelId="{23669E48-BECD-48F0-AF10-A8BED387FBCB}" type="presParOf" srcId="{E01F882B-D35E-40DF-8FB0-4D24AF020E5D}" destId="{E53E775B-4BCB-4CC7-A37C-68A40CF9B9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6554A-D912-4BAE-9853-8AC5F2E324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6A9FF98-88F6-4499-933B-D45312124117}">
      <dgm:prSet/>
      <dgm:spPr/>
      <dgm:t>
        <a:bodyPr/>
        <a:lstStyle/>
        <a:p>
          <a:r>
            <a:rPr lang="en-US"/>
            <a:t>This is the plan that helps guide our implementation of the CCMP over the next 10 years. </a:t>
          </a:r>
        </a:p>
      </dgm:t>
    </dgm:pt>
    <dgm:pt modelId="{6F03967B-16E0-4F24-B77D-8DC9B83CE4C9}" type="parTrans" cxnId="{D680122D-E2B8-4F52-913D-B7BD7B2136A0}">
      <dgm:prSet/>
      <dgm:spPr/>
      <dgm:t>
        <a:bodyPr/>
        <a:lstStyle/>
        <a:p>
          <a:endParaRPr lang="en-US"/>
        </a:p>
      </dgm:t>
    </dgm:pt>
    <dgm:pt modelId="{F0FD69E8-71A8-4AC5-A32E-43076CB66812}" type="sibTrans" cxnId="{D680122D-E2B8-4F52-913D-B7BD7B2136A0}">
      <dgm:prSet/>
      <dgm:spPr/>
      <dgm:t>
        <a:bodyPr/>
        <a:lstStyle/>
        <a:p>
          <a:endParaRPr lang="en-US"/>
        </a:p>
      </dgm:t>
    </dgm:pt>
    <dgm:pt modelId="{52A7940A-DACA-4D66-84CE-B304DE0689AE}">
      <dgm:prSet/>
      <dgm:spPr/>
      <dgm:t>
        <a:bodyPr/>
        <a:lstStyle/>
        <a:p>
          <a:r>
            <a:rPr lang="en-US"/>
            <a:t>The 10-year window aligns with when our next CCMP Update will be required. </a:t>
          </a:r>
        </a:p>
      </dgm:t>
    </dgm:pt>
    <dgm:pt modelId="{C96282E9-7562-43A2-9E69-1B44E1AB2DD7}" type="parTrans" cxnId="{F441CAC3-EB26-4BA3-B9E2-F1A92BE808AE}">
      <dgm:prSet/>
      <dgm:spPr/>
      <dgm:t>
        <a:bodyPr/>
        <a:lstStyle/>
        <a:p>
          <a:endParaRPr lang="en-US"/>
        </a:p>
      </dgm:t>
    </dgm:pt>
    <dgm:pt modelId="{8F98B801-FA1D-4B90-8BE5-8BBB05A48CBC}" type="sibTrans" cxnId="{F441CAC3-EB26-4BA3-B9E2-F1A92BE808AE}">
      <dgm:prSet/>
      <dgm:spPr/>
      <dgm:t>
        <a:bodyPr/>
        <a:lstStyle/>
        <a:p>
          <a:endParaRPr lang="en-US"/>
        </a:p>
      </dgm:t>
    </dgm:pt>
    <dgm:pt modelId="{8650F951-A2B3-4AF9-AE00-9AD9251508F9}" type="pres">
      <dgm:prSet presAssocID="{65F6554A-D912-4BAE-9853-8AC5F2E32461}" presName="root" presStyleCnt="0">
        <dgm:presLayoutVars>
          <dgm:dir/>
          <dgm:resizeHandles val="exact"/>
        </dgm:presLayoutVars>
      </dgm:prSet>
      <dgm:spPr/>
    </dgm:pt>
    <dgm:pt modelId="{837CD674-34EB-4A42-87A8-EFE5B2E5F3DF}" type="pres">
      <dgm:prSet presAssocID="{A6A9FF98-88F6-4499-933B-D45312124117}" presName="compNode" presStyleCnt="0"/>
      <dgm:spPr/>
    </dgm:pt>
    <dgm:pt modelId="{00E96BC4-0A81-4A17-B548-697ED0055CCC}" type="pres">
      <dgm:prSet presAssocID="{A6A9FF98-88F6-4499-933B-D45312124117}" presName="bgRect" presStyleLbl="bgShp" presStyleIdx="0" presStyleCnt="2"/>
      <dgm:spPr/>
    </dgm:pt>
    <dgm:pt modelId="{B24A7CA2-B454-4D8A-A4A2-D8B4C2FA9474}" type="pres">
      <dgm:prSet presAssocID="{A6A9FF98-88F6-4499-933B-D4531212411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FC232C81-DFE4-40F5-B6B2-A79E847507D7}" type="pres">
      <dgm:prSet presAssocID="{A6A9FF98-88F6-4499-933B-D45312124117}" presName="spaceRect" presStyleCnt="0"/>
      <dgm:spPr/>
    </dgm:pt>
    <dgm:pt modelId="{CE3A6251-6FBA-4AB2-A070-161C100E03E5}" type="pres">
      <dgm:prSet presAssocID="{A6A9FF98-88F6-4499-933B-D45312124117}" presName="parTx" presStyleLbl="revTx" presStyleIdx="0" presStyleCnt="2">
        <dgm:presLayoutVars>
          <dgm:chMax val="0"/>
          <dgm:chPref val="0"/>
        </dgm:presLayoutVars>
      </dgm:prSet>
      <dgm:spPr/>
    </dgm:pt>
    <dgm:pt modelId="{56AD167F-45BB-4CF7-87D3-5D9FCB8348EB}" type="pres">
      <dgm:prSet presAssocID="{F0FD69E8-71A8-4AC5-A32E-43076CB66812}" presName="sibTrans" presStyleCnt="0"/>
      <dgm:spPr/>
    </dgm:pt>
    <dgm:pt modelId="{8EDB9CE3-7834-4440-9606-87698923310C}" type="pres">
      <dgm:prSet presAssocID="{52A7940A-DACA-4D66-84CE-B304DE0689AE}" presName="compNode" presStyleCnt="0"/>
      <dgm:spPr/>
    </dgm:pt>
    <dgm:pt modelId="{50D9969F-753A-423D-9EB4-213B867DC6D0}" type="pres">
      <dgm:prSet presAssocID="{52A7940A-DACA-4D66-84CE-B304DE0689AE}" presName="bgRect" presStyleLbl="bgShp" presStyleIdx="1" presStyleCnt="2"/>
      <dgm:spPr/>
    </dgm:pt>
    <dgm:pt modelId="{B4828AE4-20EE-4E87-9FE9-86BA04EAB8AC}" type="pres">
      <dgm:prSet presAssocID="{52A7940A-DACA-4D66-84CE-B304DE0689A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owser Window"/>
        </a:ext>
      </dgm:extLst>
    </dgm:pt>
    <dgm:pt modelId="{4A89BE66-D1AB-49B8-8C08-0204886286EA}" type="pres">
      <dgm:prSet presAssocID="{52A7940A-DACA-4D66-84CE-B304DE0689AE}" presName="spaceRect" presStyleCnt="0"/>
      <dgm:spPr/>
    </dgm:pt>
    <dgm:pt modelId="{42DC1EB3-CE7B-44D7-85BB-3B1028F2984C}" type="pres">
      <dgm:prSet presAssocID="{52A7940A-DACA-4D66-84CE-B304DE0689AE}" presName="parTx" presStyleLbl="revTx" presStyleIdx="1" presStyleCnt="2">
        <dgm:presLayoutVars>
          <dgm:chMax val="0"/>
          <dgm:chPref val="0"/>
        </dgm:presLayoutVars>
      </dgm:prSet>
      <dgm:spPr/>
    </dgm:pt>
  </dgm:ptLst>
  <dgm:cxnLst>
    <dgm:cxn modelId="{D680122D-E2B8-4F52-913D-B7BD7B2136A0}" srcId="{65F6554A-D912-4BAE-9853-8AC5F2E32461}" destId="{A6A9FF98-88F6-4499-933B-D45312124117}" srcOrd="0" destOrd="0" parTransId="{6F03967B-16E0-4F24-B77D-8DC9B83CE4C9}" sibTransId="{F0FD69E8-71A8-4AC5-A32E-43076CB66812}"/>
    <dgm:cxn modelId="{AE9B2D4A-7515-4E30-912C-17427E270679}" type="presOf" srcId="{A6A9FF98-88F6-4499-933B-D45312124117}" destId="{CE3A6251-6FBA-4AB2-A070-161C100E03E5}" srcOrd="0" destOrd="0" presId="urn:microsoft.com/office/officeart/2018/2/layout/IconVerticalSolidList"/>
    <dgm:cxn modelId="{FC6C139C-0FB7-4CCA-9274-FA387E7CB0BA}" type="presOf" srcId="{65F6554A-D912-4BAE-9853-8AC5F2E32461}" destId="{8650F951-A2B3-4AF9-AE00-9AD9251508F9}" srcOrd="0" destOrd="0" presId="urn:microsoft.com/office/officeart/2018/2/layout/IconVerticalSolidList"/>
    <dgm:cxn modelId="{F441CAC3-EB26-4BA3-B9E2-F1A92BE808AE}" srcId="{65F6554A-D912-4BAE-9853-8AC5F2E32461}" destId="{52A7940A-DACA-4D66-84CE-B304DE0689AE}" srcOrd="1" destOrd="0" parTransId="{C96282E9-7562-43A2-9E69-1B44E1AB2DD7}" sibTransId="{8F98B801-FA1D-4B90-8BE5-8BBB05A48CBC}"/>
    <dgm:cxn modelId="{46F983E4-8DEC-4ABF-BA1F-2382B8B2ABFF}" type="presOf" srcId="{52A7940A-DACA-4D66-84CE-B304DE0689AE}" destId="{42DC1EB3-CE7B-44D7-85BB-3B1028F2984C}" srcOrd="0" destOrd="0" presId="urn:microsoft.com/office/officeart/2018/2/layout/IconVerticalSolidList"/>
    <dgm:cxn modelId="{33EE678A-EF37-4FBB-8A43-DA74327898B1}" type="presParOf" srcId="{8650F951-A2B3-4AF9-AE00-9AD9251508F9}" destId="{837CD674-34EB-4A42-87A8-EFE5B2E5F3DF}" srcOrd="0" destOrd="0" presId="urn:microsoft.com/office/officeart/2018/2/layout/IconVerticalSolidList"/>
    <dgm:cxn modelId="{95FB552C-C211-4CB6-81EC-DCE618A6E75E}" type="presParOf" srcId="{837CD674-34EB-4A42-87A8-EFE5B2E5F3DF}" destId="{00E96BC4-0A81-4A17-B548-697ED0055CCC}" srcOrd="0" destOrd="0" presId="urn:microsoft.com/office/officeart/2018/2/layout/IconVerticalSolidList"/>
    <dgm:cxn modelId="{52ECD0FE-01FC-45F6-9E13-A36D07230B60}" type="presParOf" srcId="{837CD674-34EB-4A42-87A8-EFE5B2E5F3DF}" destId="{B24A7CA2-B454-4D8A-A4A2-D8B4C2FA9474}" srcOrd="1" destOrd="0" presId="urn:microsoft.com/office/officeart/2018/2/layout/IconVerticalSolidList"/>
    <dgm:cxn modelId="{92F3490C-564A-45EF-9332-F9A2C8290066}" type="presParOf" srcId="{837CD674-34EB-4A42-87A8-EFE5B2E5F3DF}" destId="{FC232C81-DFE4-40F5-B6B2-A79E847507D7}" srcOrd="2" destOrd="0" presId="urn:microsoft.com/office/officeart/2018/2/layout/IconVerticalSolidList"/>
    <dgm:cxn modelId="{9918F50A-55F2-4CED-B7D6-37CAA14BCDE0}" type="presParOf" srcId="{837CD674-34EB-4A42-87A8-EFE5B2E5F3DF}" destId="{CE3A6251-6FBA-4AB2-A070-161C100E03E5}" srcOrd="3" destOrd="0" presId="urn:microsoft.com/office/officeart/2018/2/layout/IconVerticalSolidList"/>
    <dgm:cxn modelId="{ACF706D5-65CA-4E5C-BF6D-44965BC54911}" type="presParOf" srcId="{8650F951-A2B3-4AF9-AE00-9AD9251508F9}" destId="{56AD167F-45BB-4CF7-87D3-5D9FCB8348EB}" srcOrd="1" destOrd="0" presId="urn:microsoft.com/office/officeart/2018/2/layout/IconVerticalSolidList"/>
    <dgm:cxn modelId="{854FDEE4-CB48-48E6-BCCD-7D275BEF5677}" type="presParOf" srcId="{8650F951-A2B3-4AF9-AE00-9AD9251508F9}" destId="{8EDB9CE3-7834-4440-9606-87698923310C}" srcOrd="2" destOrd="0" presId="urn:microsoft.com/office/officeart/2018/2/layout/IconVerticalSolidList"/>
    <dgm:cxn modelId="{47DAC6F2-B043-4BDD-B667-05B507C13E79}" type="presParOf" srcId="{8EDB9CE3-7834-4440-9606-87698923310C}" destId="{50D9969F-753A-423D-9EB4-213B867DC6D0}" srcOrd="0" destOrd="0" presId="urn:microsoft.com/office/officeart/2018/2/layout/IconVerticalSolidList"/>
    <dgm:cxn modelId="{A5AFF989-BA19-41EC-BEC2-1CF218D23D20}" type="presParOf" srcId="{8EDB9CE3-7834-4440-9606-87698923310C}" destId="{B4828AE4-20EE-4E87-9FE9-86BA04EAB8AC}" srcOrd="1" destOrd="0" presId="urn:microsoft.com/office/officeart/2018/2/layout/IconVerticalSolidList"/>
    <dgm:cxn modelId="{2925BCCE-EE59-4E6A-B72E-3361FEA6413D}" type="presParOf" srcId="{8EDB9CE3-7834-4440-9606-87698923310C}" destId="{4A89BE66-D1AB-49B8-8C08-0204886286EA}" srcOrd="2" destOrd="0" presId="urn:microsoft.com/office/officeart/2018/2/layout/IconVerticalSolidList"/>
    <dgm:cxn modelId="{A2F471B7-8FE0-4D6B-9B3A-0D3771C7C3DB}" type="presParOf" srcId="{8EDB9CE3-7834-4440-9606-87698923310C}" destId="{42DC1EB3-CE7B-44D7-85BB-3B1028F298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C8604E-B6D4-43EC-81BA-70AAF85CF24C}" type="doc">
      <dgm:prSet loTypeId="urn:microsoft.com/office/officeart/2005/8/layout/vList5" loCatId="list" qsTypeId="urn:microsoft.com/office/officeart/2005/8/quickstyle/simple4" qsCatId="simple" csTypeId="urn:microsoft.com/office/officeart/2005/8/colors/accent3_2" csCatId="accent3"/>
      <dgm:spPr/>
      <dgm:t>
        <a:bodyPr/>
        <a:lstStyle/>
        <a:p>
          <a:endParaRPr lang="en-US"/>
        </a:p>
      </dgm:t>
    </dgm:pt>
    <dgm:pt modelId="{A4A7919A-B366-4287-AC90-245D40BB645B}">
      <dgm:prSet/>
      <dgm:spPr/>
      <dgm:t>
        <a:bodyPr/>
        <a:lstStyle/>
        <a:p>
          <a:r>
            <a:rPr lang="en-US"/>
            <a:t>The Estuary Partnership will prioritize funding for projects that support the implementation of activities that meet the goals of the CCMP. In addition to a guiding interest in working to achieve the goals of the CCMP, the Estuary Partnership will prioritize funding that:</a:t>
          </a:r>
        </a:p>
      </dgm:t>
    </dgm:pt>
    <dgm:pt modelId="{BE3DEF86-41D5-4E4C-8071-F3FE4FEF8CE0}" type="parTrans" cxnId="{5EBF30C2-FFCA-40CE-8797-E84AA0C7EE49}">
      <dgm:prSet/>
      <dgm:spPr/>
      <dgm:t>
        <a:bodyPr/>
        <a:lstStyle/>
        <a:p>
          <a:endParaRPr lang="en-US"/>
        </a:p>
      </dgm:t>
    </dgm:pt>
    <dgm:pt modelId="{272F1613-E120-4D92-9FB1-BBA3E396138C}" type="sibTrans" cxnId="{5EBF30C2-FFCA-40CE-8797-E84AA0C7EE49}">
      <dgm:prSet/>
      <dgm:spPr/>
      <dgm:t>
        <a:bodyPr/>
        <a:lstStyle/>
        <a:p>
          <a:endParaRPr lang="en-US"/>
        </a:p>
      </dgm:t>
    </dgm:pt>
    <dgm:pt modelId="{ECBCDD88-0E39-444B-A43F-63DC322E36AF}">
      <dgm:prSet/>
      <dgm:spPr/>
      <dgm:t>
        <a:bodyPr/>
        <a:lstStyle/>
        <a:p>
          <a:r>
            <a:rPr lang="en-US"/>
            <a:t>Provides funding for communications and outreach with communities and partners;</a:t>
          </a:r>
        </a:p>
      </dgm:t>
    </dgm:pt>
    <dgm:pt modelId="{C1FE6923-DF5D-4EAE-B751-163C3D3A5253}" type="parTrans" cxnId="{71CD744D-2964-4CC3-AEE5-DAE06AE63BF9}">
      <dgm:prSet/>
      <dgm:spPr/>
      <dgm:t>
        <a:bodyPr/>
        <a:lstStyle/>
        <a:p>
          <a:endParaRPr lang="en-US"/>
        </a:p>
      </dgm:t>
    </dgm:pt>
    <dgm:pt modelId="{616D56C0-4ADD-4806-9C77-66251DB2417A}" type="sibTrans" cxnId="{71CD744D-2964-4CC3-AEE5-DAE06AE63BF9}">
      <dgm:prSet/>
      <dgm:spPr/>
      <dgm:t>
        <a:bodyPr/>
        <a:lstStyle/>
        <a:p>
          <a:endParaRPr lang="en-US"/>
        </a:p>
      </dgm:t>
    </dgm:pt>
    <dgm:pt modelId="{C830FCFF-BAF0-4C07-A6A8-ED716DDF7061}">
      <dgm:prSet/>
      <dgm:spPr/>
      <dgm:t>
        <a:bodyPr/>
        <a:lstStyle/>
        <a:p>
          <a:r>
            <a:rPr lang="en-US"/>
            <a:t>Provides funding for integrated, cross team collaboration on projects- environmental education components on habitat restoration projects, for example;</a:t>
          </a:r>
        </a:p>
      </dgm:t>
    </dgm:pt>
    <dgm:pt modelId="{E83A3FE9-C548-4DE1-94D4-BBBE3DE23950}" type="parTrans" cxnId="{61D064D7-2697-48F7-A0D0-5C6DFDE17BAA}">
      <dgm:prSet/>
      <dgm:spPr/>
      <dgm:t>
        <a:bodyPr/>
        <a:lstStyle/>
        <a:p>
          <a:endParaRPr lang="en-US"/>
        </a:p>
      </dgm:t>
    </dgm:pt>
    <dgm:pt modelId="{60ACB3F4-7B5D-4931-93B4-66D3A2898C0C}" type="sibTrans" cxnId="{61D064D7-2697-48F7-A0D0-5C6DFDE17BAA}">
      <dgm:prSet/>
      <dgm:spPr/>
      <dgm:t>
        <a:bodyPr/>
        <a:lstStyle/>
        <a:p>
          <a:endParaRPr lang="en-US"/>
        </a:p>
      </dgm:t>
    </dgm:pt>
    <dgm:pt modelId="{987F1F09-F06B-45E5-888A-1EE9F4FD8A35}">
      <dgm:prSet/>
      <dgm:spPr/>
      <dgm:t>
        <a:bodyPr/>
        <a:lstStyle/>
        <a:p>
          <a:r>
            <a:rPr lang="en-US"/>
            <a:t>Supports establishment of long-term monitoring in the lower river;</a:t>
          </a:r>
        </a:p>
      </dgm:t>
    </dgm:pt>
    <dgm:pt modelId="{9108DFFC-5EB7-4A03-BC4E-60185D72B6FE}" type="parTrans" cxnId="{07105D59-E91A-4ED1-93FB-B5ED1B631428}">
      <dgm:prSet/>
      <dgm:spPr/>
      <dgm:t>
        <a:bodyPr/>
        <a:lstStyle/>
        <a:p>
          <a:endParaRPr lang="en-US"/>
        </a:p>
      </dgm:t>
    </dgm:pt>
    <dgm:pt modelId="{680AC490-0F4F-412B-9F78-9FD1B26941E9}" type="sibTrans" cxnId="{07105D59-E91A-4ED1-93FB-B5ED1B631428}">
      <dgm:prSet/>
      <dgm:spPr/>
      <dgm:t>
        <a:bodyPr/>
        <a:lstStyle/>
        <a:p>
          <a:endParaRPr lang="en-US"/>
        </a:p>
      </dgm:t>
    </dgm:pt>
    <dgm:pt modelId="{4B141931-99B2-4AB3-8658-831773B9E643}">
      <dgm:prSet/>
      <dgm:spPr/>
      <dgm:t>
        <a:bodyPr/>
        <a:lstStyle/>
        <a:p>
          <a:r>
            <a:rPr lang="en-US"/>
            <a:t>Provides funding for the administrative and operational costs associated with implementing the work of the Estuary Partnership; </a:t>
          </a:r>
        </a:p>
      </dgm:t>
    </dgm:pt>
    <dgm:pt modelId="{E9822D8D-0BD1-4316-A4F2-68A6616C7512}" type="parTrans" cxnId="{EF31042D-0BB2-43F2-A62A-30F6398A17EE}">
      <dgm:prSet/>
      <dgm:spPr/>
      <dgm:t>
        <a:bodyPr/>
        <a:lstStyle/>
        <a:p>
          <a:endParaRPr lang="en-US"/>
        </a:p>
      </dgm:t>
    </dgm:pt>
    <dgm:pt modelId="{48E60F9B-5AE8-4234-9F8E-9BF6BDB256F2}" type="sibTrans" cxnId="{EF31042D-0BB2-43F2-A62A-30F6398A17EE}">
      <dgm:prSet/>
      <dgm:spPr/>
      <dgm:t>
        <a:bodyPr/>
        <a:lstStyle/>
        <a:p>
          <a:endParaRPr lang="en-US"/>
        </a:p>
      </dgm:t>
    </dgm:pt>
    <dgm:pt modelId="{145C150C-149F-429D-9595-D96E16CAD55F}" type="pres">
      <dgm:prSet presAssocID="{65C8604E-B6D4-43EC-81BA-70AAF85CF24C}" presName="Name0" presStyleCnt="0">
        <dgm:presLayoutVars>
          <dgm:dir/>
          <dgm:animLvl val="lvl"/>
          <dgm:resizeHandles val="exact"/>
        </dgm:presLayoutVars>
      </dgm:prSet>
      <dgm:spPr/>
    </dgm:pt>
    <dgm:pt modelId="{487D427C-6212-4269-B3EB-DBFC97874DD4}" type="pres">
      <dgm:prSet presAssocID="{A4A7919A-B366-4287-AC90-245D40BB645B}" presName="linNode" presStyleCnt="0"/>
      <dgm:spPr/>
    </dgm:pt>
    <dgm:pt modelId="{BB4B8161-9C07-4DA0-A9B7-10F5BD0D00F5}" type="pres">
      <dgm:prSet presAssocID="{A4A7919A-B366-4287-AC90-245D40BB645B}" presName="parentText" presStyleLbl="node1" presStyleIdx="0" presStyleCnt="1">
        <dgm:presLayoutVars>
          <dgm:chMax val="1"/>
          <dgm:bulletEnabled val="1"/>
        </dgm:presLayoutVars>
      </dgm:prSet>
      <dgm:spPr/>
    </dgm:pt>
    <dgm:pt modelId="{0E72AA4C-C9B1-4E9C-9208-B635490242A8}" type="pres">
      <dgm:prSet presAssocID="{A4A7919A-B366-4287-AC90-245D40BB645B}" presName="descendantText" presStyleLbl="alignAccFollowNode1" presStyleIdx="0" presStyleCnt="1">
        <dgm:presLayoutVars>
          <dgm:bulletEnabled val="1"/>
        </dgm:presLayoutVars>
      </dgm:prSet>
      <dgm:spPr/>
    </dgm:pt>
  </dgm:ptLst>
  <dgm:cxnLst>
    <dgm:cxn modelId="{EF31042D-0BB2-43F2-A62A-30F6398A17EE}" srcId="{A4A7919A-B366-4287-AC90-245D40BB645B}" destId="{4B141931-99B2-4AB3-8658-831773B9E643}" srcOrd="3" destOrd="0" parTransId="{E9822D8D-0BD1-4316-A4F2-68A6616C7512}" sibTransId="{48E60F9B-5AE8-4234-9F8E-9BF6BDB256F2}"/>
    <dgm:cxn modelId="{B236C82F-89E7-4126-926F-FEC048376834}" type="presOf" srcId="{987F1F09-F06B-45E5-888A-1EE9F4FD8A35}" destId="{0E72AA4C-C9B1-4E9C-9208-B635490242A8}" srcOrd="0" destOrd="2" presId="urn:microsoft.com/office/officeart/2005/8/layout/vList5"/>
    <dgm:cxn modelId="{71CD744D-2964-4CC3-AEE5-DAE06AE63BF9}" srcId="{A4A7919A-B366-4287-AC90-245D40BB645B}" destId="{ECBCDD88-0E39-444B-A43F-63DC322E36AF}" srcOrd="0" destOrd="0" parTransId="{C1FE6923-DF5D-4EAE-B751-163C3D3A5253}" sibTransId="{616D56C0-4ADD-4806-9C77-66251DB2417A}"/>
    <dgm:cxn modelId="{07105D59-E91A-4ED1-93FB-B5ED1B631428}" srcId="{A4A7919A-B366-4287-AC90-245D40BB645B}" destId="{987F1F09-F06B-45E5-888A-1EE9F4FD8A35}" srcOrd="2" destOrd="0" parTransId="{9108DFFC-5EB7-4A03-BC4E-60185D72B6FE}" sibTransId="{680AC490-0F4F-412B-9F78-9FD1B26941E9}"/>
    <dgm:cxn modelId="{AA657481-BBAF-4904-AC75-2111069E101E}" type="presOf" srcId="{ECBCDD88-0E39-444B-A43F-63DC322E36AF}" destId="{0E72AA4C-C9B1-4E9C-9208-B635490242A8}" srcOrd="0" destOrd="0" presId="urn:microsoft.com/office/officeart/2005/8/layout/vList5"/>
    <dgm:cxn modelId="{5EBF30C2-FFCA-40CE-8797-E84AA0C7EE49}" srcId="{65C8604E-B6D4-43EC-81BA-70AAF85CF24C}" destId="{A4A7919A-B366-4287-AC90-245D40BB645B}" srcOrd="0" destOrd="0" parTransId="{BE3DEF86-41D5-4E4C-8071-F3FE4FEF8CE0}" sibTransId="{272F1613-E120-4D92-9FB1-BBA3E396138C}"/>
    <dgm:cxn modelId="{53BFEAC3-C142-4DC5-ABF9-D3C9A6D13774}" type="presOf" srcId="{C830FCFF-BAF0-4C07-A6A8-ED716DDF7061}" destId="{0E72AA4C-C9B1-4E9C-9208-B635490242A8}" srcOrd="0" destOrd="1" presId="urn:microsoft.com/office/officeart/2005/8/layout/vList5"/>
    <dgm:cxn modelId="{CA8A7FCA-ED63-4166-89D6-B34065202C9F}" type="presOf" srcId="{A4A7919A-B366-4287-AC90-245D40BB645B}" destId="{BB4B8161-9C07-4DA0-A9B7-10F5BD0D00F5}" srcOrd="0" destOrd="0" presId="urn:microsoft.com/office/officeart/2005/8/layout/vList5"/>
    <dgm:cxn modelId="{61D064D7-2697-48F7-A0D0-5C6DFDE17BAA}" srcId="{A4A7919A-B366-4287-AC90-245D40BB645B}" destId="{C830FCFF-BAF0-4C07-A6A8-ED716DDF7061}" srcOrd="1" destOrd="0" parTransId="{E83A3FE9-C548-4DE1-94D4-BBBE3DE23950}" sibTransId="{60ACB3F4-7B5D-4931-93B4-66D3A2898C0C}"/>
    <dgm:cxn modelId="{7D364DE8-593B-4757-87DF-F8DD2441EE21}" type="presOf" srcId="{65C8604E-B6D4-43EC-81BA-70AAF85CF24C}" destId="{145C150C-149F-429D-9595-D96E16CAD55F}" srcOrd="0" destOrd="0" presId="urn:microsoft.com/office/officeart/2005/8/layout/vList5"/>
    <dgm:cxn modelId="{8EC685F8-238A-4C1C-8303-6D87B16F3146}" type="presOf" srcId="{4B141931-99B2-4AB3-8658-831773B9E643}" destId="{0E72AA4C-C9B1-4E9C-9208-B635490242A8}" srcOrd="0" destOrd="3" presId="urn:microsoft.com/office/officeart/2005/8/layout/vList5"/>
    <dgm:cxn modelId="{24ACBDF7-9429-43AA-88D4-26DCD7AA0D68}" type="presParOf" srcId="{145C150C-149F-429D-9595-D96E16CAD55F}" destId="{487D427C-6212-4269-B3EB-DBFC97874DD4}" srcOrd="0" destOrd="0" presId="urn:microsoft.com/office/officeart/2005/8/layout/vList5"/>
    <dgm:cxn modelId="{FE9D9997-C421-4310-9F67-5868015DF507}" type="presParOf" srcId="{487D427C-6212-4269-B3EB-DBFC97874DD4}" destId="{BB4B8161-9C07-4DA0-A9B7-10F5BD0D00F5}" srcOrd="0" destOrd="0" presId="urn:microsoft.com/office/officeart/2005/8/layout/vList5"/>
    <dgm:cxn modelId="{E54D0056-AD70-4D57-AB00-0A2F68DADB35}" type="presParOf" srcId="{487D427C-6212-4269-B3EB-DBFC97874DD4}" destId="{0E72AA4C-C9B1-4E9C-9208-B635490242A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41F95-990B-4277-8F79-5D0A5EDBC713}">
      <dsp:nvSpPr>
        <dsp:cNvPr id="0" name=""/>
        <dsp:cNvSpPr/>
      </dsp:nvSpPr>
      <dsp:spPr>
        <a:xfrm>
          <a:off x="0" y="588"/>
          <a:ext cx="10515600" cy="137666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52090-CBBC-4CCD-9A14-D05DE0ABAECC}">
      <dsp:nvSpPr>
        <dsp:cNvPr id="0" name=""/>
        <dsp:cNvSpPr/>
      </dsp:nvSpPr>
      <dsp:spPr>
        <a:xfrm>
          <a:off x="416441" y="310337"/>
          <a:ext cx="757165" cy="7571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B9978-EB2E-49E8-A58F-9351D5B852AA}">
      <dsp:nvSpPr>
        <dsp:cNvPr id="0" name=""/>
        <dsp:cNvSpPr/>
      </dsp:nvSpPr>
      <dsp:spPr>
        <a:xfrm>
          <a:off x="1590048" y="588"/>
          <a:ext cx="4732020" cy="137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97" tIns="145697" rIns="145697" bIns="145697" numCol="1" spcCol="1270" anchor="ctr" anchorCtr="0">
          <a:noAutofit/>
        </a:bodyPr>
        <a:lstStyle/>
        <a:p>
          <a:pPr marL="0" lvl="0" indent="0" algn="l" defTabSz="1111250">
            <a:lnSpc>
              <a:spcPct val="100000"/>
            </a:lnSpc>
            <a:spcBef>
              <a:spcPct val="0"/>
            </a:spcBef>
            <a:spcAft>
              <a:spcPct val="35000"/>
            </a:spcAft>
            <a:buNone/>
          </a:pPr>
          <a:r>
            <a:rPr lang="en-US" sz="2500" kern="1200"/>
            <a:t>Comprehensive Conservation &amp; Management Plan</a:t>
          </a:r>
          <a:endParaRPr lang="en-US" sz="2500" kern="1200" dirty="0"/>
        </a:p>
      </dsp:txBody>
      <dsp:txXfrm>
        <a:off x="1590048" y="588"/>
        <a:ext cx="4732020" cy="1376664"/>
      </dsp:txXfrm>
    </dsp:sp>
    <dsp:sp modelId="{B47F8831-8006-455D-BE8C-5503C36A08E7}">
      <dsp:nvSpPr>
        <dsp:cNvPr id="0" name=""/>
        <dsp:cNvSpPr/>
      </dsp:nvSpPr>
      <dsp:spPr>
        <a:xfrm>
          <a:off x="6322068" y="588"/>
          <a:ext cx="4193531" cy="137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97" tIns="145697" rIns="145697" bIns="145697" numCol="1" spcCol="1270" anchor="ctr" anchorCtr="0">
          <a:noAutofit/>
        </a:bodyPr>
        <a:lstStyle/>
        <a:p>
          <a:pPr marL="0" lvl="0" indent="0" algn="l" defTabSz="577850">
            <a:lnSpc>
              <a:spcPct val="100000"/>
            </a:lnSpc>
            <a:spcBef>
              <a:spcPct val="0"/>
            </a:spcBef>
            <a:spcAft>
              <a:spcPct val="35000"/>
            </a:spcAft>
            <a:buNone/>
          </a:pPr>
          <a:r>
            <a:rPr lang="en-US" sz="1300" kern="1200"/>
            <a:t>The environmental goals, metrics, and milestones that we stive to achieve over time. This is a core requirement of each National Estuary Program. </a:t>
          </a:r>
        </a:p>
      </dsp:txBody>
      <dsp:txXfrm>
        <a:off x="6322068" y="588"/>
        <a:ext cx="4193531" cy="1376664"/>
      </dsp:txXfrm>
    </dsp:sp>
    <dsp:sp modelId="{161A89FE-6DB6-4083-8FC1-2DF55B4F8E0E}">
      <dsp:nvSpPr>
        <dsp:cNvPr id="0" name=""/>
        <dsp:cNvSpPr/>
      </dsp:nvSpPr>
      <dsp:spPr>
        <a:xfrm>
          <a:off x="0" y="1721419"/>
          <a:ext cx="10515600" cy="137666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DF31E-D4E0-48F1-907A-598CEAB1DCEB}">
      <dsp:nvSpPr>
        <dsp:cNvPr id="0" name=""/>
        <dsp:cNvSpPr/>
      </dsp:nvSpPr>
      <dsp:spPr>
        <a:xfrm>
          <a:off x="416441" y="2031169"/>
          <a:ext cx="757165" cy="7571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15A93B-EBEE-4975-B2F5-5AF0C93045B4}">
      <dsp:nvSpPr>
        <dsp:cNvPr id="0" name=""/>
        <dsp:cNvSpPr/>
      </dsp:nvSpPr>
      <dsp:spPr>
        <a:xfrm>
          <a:off x="1590048" y="1721419"/>
          <a:ext cx="4732020" cy="137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97" tIns="145697" rIns="145697" bIns="145697" numCol="1" spcCol="1270" anchor="ctr" anchorCtr="0">
          <a:noAutofit/>
        </a:bodyPr>
        <a:lstStyle/>
        <a:p>
          <a:pPr marL="0" lvl="0" indent="0" algn="l" defTabSz="1111250">
            <a:lnSpc>
              <a:spcPct val="100000"/>
            </a:lnSpc>
            <a:spcBef>
              <a:spcPct val="0"/>
            </a:spcBef>
            <a:spcAft>
              <a:spcPct val="35000"/>
            </a:spcAft>
            <a:buNone/>
          </a:pPr>
          <a:r>
            <a:rPr lang="en-US" sz="2500" kern="1200"/>
            <a:t>10-Year Implementation Plan</a:t>
          </a:r>
          <a:endParaRPr lang="en-US" sz="2500" kern="1200" dirty="0"/>
        </a:p>
      </dsp:txBody>
      <dsp:txXfrm>
        <a:off x="1590048" y="1721419"/>
        <a:ext cx="4732020" cy="1376664"/>
      </dsp:txXfrm>
    </dsp:sp>
    <dsp:sp modelId="{7AEB6142-2802-4E57-895F-67DCD5374EB2}">
      <dsp:nvSpPr>
        <dsp:cNvPr id="0" name=""/>
        <dsp:cNvSpPr/>
      </dsp:nvSpPr>
      <dsp:spPr>
        <a:xfrm>
          <a:off x="6322068" y="1721419"/>
          <a:ext cx="4193531" cy="137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97" tIns="145697" rIns="145697" bIns="145697" numCol="1" spcCol="1270" anchor="ctr" anchorCtr="0">
          <a:noAutofit/>
        </a:bodyPr>
        <a:lstStyle/>
        <a:p>
          <a:pPr marL="0" lvl="0" indent="0" algn="l" defTabSz="577850">
            <a:lnSpc>
              <a:spcPct val="100000"/>
            </a:lnSpc>
            <a:spcBef>
              <a:spcPct val="0"/>
            </a:spcBef>
            <a:spcAft>
              <a:spcPct val="35000"/>
            </a:spcAft>
            <a:buNone/>
          </a:pPr>
          <a:r>
            <a:rPr lang="en-US" sz="1300" kern="1200"/>
            <a:t>A combination of the Habitat Protection/Restoration Strategy and Finance Strategy. Identifies CCMP priorities and goals,  potential partners, funders, and implementation strategies for the 10-year period. </a:t>
          </a:r>
        </a:p>
      </dsp:txBody>
      <dsp:txXfrm>
        <a:off x="6322068" y="1721419"/>
        <a:ext cx="4193531" cy="1376664"/>
      </dsp:txXfrm>
    </dsp:sp>
    <dsp:sp modelId="{4973BDB7-118D-4910-9172-A00A9D28F078}">
      <dsp:nvSpPr>
        <dsp:cNvPr id="0" name=""/>
        <dsp:cNvSpPr/>
      </dsp:nvSpPr>
      <dsp:spPr>
        <a:xfrm>
          <a:off x="0" y="3442250"/>
          <a:ext cx="10515600" cy="137666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A572D-628D-40C3-A0F9-8885AEDA6321}">
      <dsp:nvSpPr>
        <dsp:cNvPr id="0" name=""/>
        <dsp:cNvSpPr/>
      </dsp:nvSpPr>
      <dsp:spPr>
        <a:xfrm>
          <a:off x="416441" y="3752000"/>
          <a:ext cx="757165" cy="7571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C609AE-D140-4DE3-8D21-C7613E4CA4BB}">
      <dsp:nvSpPr>
        <dsp:cNvPr id="0" name=""/>
        <dsp:cNvSpPr/>
      </dsp:nvSpPr>
      <dsp:spPr>
        <a:xfrm>
          <a:off x="1590048" y="3442250"/>
          <a:ext cx="4732020" cy="137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97" tIns="145697" rIns="145697" bIns="145697" numCol="1" spcCol="1270" anchor="ctr" anchorCtr="0">
          <a:noAutofit/>
        </a:bodyPr>
        <a:lstStyle/>
        <a:p>
          <a:pPr marL="0" lvl="0" indent="0" algn="l" defTabSz="1111250">
            <a:lnSpc>
              <a:spcPct val="100000"/>
            </a:lnSpc>
            <a:spcBef>
              <a:spcPct val="0"/>
            </a:spcBef>
            <a:spcAft>
              <a:spcPct val="35000"/>
            </a:spcAft>
            <a:buNone/>
          </a:pPr>
          <a:r>
            <a:rPr lang="en-US" sz="2500" kern="1200"/>
            <a:t>Biennial Workplan</a:t>
          </a:r>
          <a:endParaRPr lang="en-US" sz="2500" kern="1200" dirty="0"/>
        </a:p>
      </dsp:txBody>
      <dsp:txXfrm>
        <a:off x="1590048" y="3442250"/>
        <a:ext cx="4732020" cy="1376664"/>
      </dsp:txXfrm>
    </dsp:sp>
    <dsp:sp modelId="{1D5178C8-FBE5-48AA-ABAE-B2EB06B82979}">
      <dsp:nvSpPr>
        <dsp:cNvPr id="0" name=""/>
        <dsp:cNvSpPr/>
      </dsp:nvSpPr>
      <dsp:spPr>
        <a:xfrm>
          <a:off x="6322068" y="3442250"/>
          <a:ext cx="4193531" cy="137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97" tIns="145697" rIns="145697" bIns="145697" numCol="1" spcCol="1270" anchor="ctr" anchorCtr="0">
          <a:noAutofit/>
        </a:bodyPr>
        <a:lstStyle/>
        <a:p>
          <a:pPr marL="0" lvl="0" indent="0" algn="l" defTabSz="577850">
            <a:lnSpc>
              <a:spcPct val="100000"/>
            </a:lnSpc>
            <a:spcBef>
              <a:spcPct val="0"/>
            </a:spcBef>
            <a:spcAft>
              <a:spcPct val="35000"/>
            </a:spcAft>
            <a:buNone/>
          </a:pPr>
          <a:r>
            <a:rPr lang="en-US" sz="1300" kern="1200"/>
            <a:t>Identifies how we will utilize Section 320 Clean Water Act funds to meet the goals of our CCMP during the period. Includes identification of goals, actions, accomplishments, key staff, budget and match.  </a:t>
          </a:r>
        </a:p>
      </dsp:txBody>
      <dsp:txXfrm>
        <a:off x="6322068" y="3442250"/>
        <a:ext cx="4193531" cy="13766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9C43A-DEF0-4734-9D51-801FDDA8451B}">
      <dsp:nvSpPr>
        <dsp:cNvPr id="0" name=""/>
        <dsp:cNvSpPr/>
      </dsp:nvSpPr>
      <dsp:spPr>
        <a:xfrm>
          <a:off x="0" y="27377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Unrestricted revenue to pursue project development and proposal writing </a:t>
          </a:r>
        </a:p>
      </dsp:txBody>
      <dsp:txXfrm>
        <a:off x="0" y="273770"/>
        <a:ext cx="3286125" cy="1971675"/>
      </dsp:txXfrm>
    </dsp:sp>
    <dsp:sp modelId="{559F6589-F148-47CE-9C3C-7259CCED6089}">
      <dsp:nvSpPr>
        <dsp:cNvPr id="0" name=""/>
        <dsp:cNvSpPr/>
      </dsp:nvSpPr>
      <dsp:spPr>
        <a:xfrm>
          <a:off x="3614737" y="27377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New vehicles</a:t>
          </a:r>
        </a:p>
      </dsp:txBody>
      <dsp:txXfrm>
        <a:off x="3614737" y="273770"/>
        <a:ext cx="3286125" cy="1971675"/>
      </dsp:txXfrm>
    </dsp:sp>
    <dsp:sp modelId="{0E11D37E-C1D8-4667-9108-F66A1D604D0B}">
      <dsp:nvSpPr>
        <dsp:cNvPr id="0" name=""/>
        <dsp:cNvSpPr/>
      </dsp:nvSpPr>
      <dsp:spPr>
        <a:xfrm>
          <a:off x="7229475" y="27377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Funding to support limited duration personnel for seasonal and limited duration projects after BIL sunsets</a:t>
          </a:r>
        </a:p>
      </dsp:txBody>
      <dsp:txXfrm>
        <a:off x="7229475" y="273770"/>
        <a:ext cx="3286125" cy="1971675"/>
      </dsp:txXfrm>
    </dsp:sp>
    <dsp:sp modelId="{86E21961-D94D-4E80-AB2F-E72C3CEFC632}">
      <dsp:nvSpPr>
        <dsp:cNvPr id="0" name=""/>
        <dsp:cNvSpPr/>
      </dsp:nvSpPr>
      <dsp:spPr>
        <a:xfrm>
          <a:off x="0" y="2574058"/>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Water trail funding</a:t>
          </a:r>
        </a:p>
      </dsp:txBody>
      <dsp:txXfrm>
        <a:off x="0" y="2574058"/>
        <a:ext cx="3286125" cy="1971675"/>
      </dsp:txXfrm>
    </dsp:sp>
    <dsp:sp modelId="{941D3CC6-FE1C-477E-8D3B-E980F661EC13}">
      <dsp:nvSpPr>
        <dsp:cNvPr id="0" name=""/>
        <dsp:cNvSpPr/>
      </dsp:nvSpPr>
      <dsp:spPr>
        <a:xfrm>
          <a:off x="3614737" y="2574058"/>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Ongoing replacement of technology – laptops, towers, servers, software, peripherals</a:t>
          </a:r>
        </a:p>
      </dsp:txBody>
      <dsp:txXfrm>
        <a:off x="3614737" y="2574058"/>
        <a:ext cx="3286125" cy="1971675"/>
      </dsp:txXfrm>
    </dsp:sp>
    <dsp:sp modelId="{FA733619-760F-4B40-9927-10BB439F2DC3}">
      <dsp:nvSpPr>
        <dsp:cNvPr id="0" name=""/>
        <dsp:cNvSpPr/>
      </dsp:nvSpPr>
      <dsp:spPr>
        <a:xfrm>
          <a:off x="7229475" y="2574058"/>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Funding for professional development </a:t>
          </a:r>
        </a:p>
      </dsp:txBody>
      <dsp:txXfrm>
        <a:off x="7229475" y="2574058"/>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35145-C333-47E6-8D59-EA56E4290BD6}">
      <dsp:nvSpPr>
        <dsp:cNvPr id="0" name=""/>
        <dsp:cNvSpPr/>
      </dsp:nvSpPr>
      <dsp:spPr>
        <a:xfrm>
          <a:off x="0" y="626132"/>
          <a:ext cx="10515600" cy="1137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Review of personnel policies and benefits to attract and retain a new generation of employees</a:t>
          </a:r>
        </a:p>
      </dsp:txBody>
      <dsp:txXfrm>
        <a:off x="55515" y="681647"/>
        <a:ext cx="10404570" cy="1026210"/>
      </dsp:txXfrm>
    </dsp:sp>
    <dsp:sp modelId="{C220C1E9-A2EC-4060-B1C5-8433F116086E}">
      <dsp:nvSpPr>
        <dsp:cNvPr id="0" name=""/>
        <dsp:cNvSpPr/>
      </dsp:nvSpPr>
      <dsp:spPr>
        <a:xfrm>
          <a:off x="0" y="1841132"/>
          <a:ext cx="10515600" cy="1137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New office space lease that better accommodates parking, storage, security, interior office/structural needs for the team-based workforce</a:t>
          </a:r>
        </a:p>
      </dsp:txBody>
      <dsp:txXfrm>
        <a:off x="55515" y="1896647"/>
        <a:ext cx="10404570" cy="1026210"/>
      </dsp:txXfrm>
    </dsp:sp>
    <dsp:sp modelId="{C644E58C-1D6D-4E3D-9E7E-2B2C10DFDD6C}">
      <dsp:nvSpPr>
        <dsp:cNvPr id="0" name=""/>
        <dsp:cNvSpPr/>
      </dsp:nvSpPr>
      <dsp:spPr>
        <a:xfrm>
          <a:off x="0" y="3056132"/>
          <a:ext cx="10515600" cy="1137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Funding to support habitat restoration projects that may be further afield, beyond the boundaries of the study area</a:t>
          </a:r>
        </a:p>
      </dsp:txBody>
      <dsp:txXfrm>
        <a:off x="55515" y="3111647"/>
        <a:ext cx="10404570" cy="1026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B8F9C-D5F1-4C54-B955-D4B6CB161A2E}">
      <dsp:nvSpPr>
        <dsp:cNvPr id="0" name=""/>
        <dsp:cNvSpPr/>
      </dsp:nvSpPr>
      <dsp:spPr>
        <a:xfrm>
          <a:off x="0" y="2308356"/>
          <a:ext cx="936618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583BACA-FADA-4D6A-B3FB-4FA73EDA2F52}">
      <dsp:nvSpPr>
        <dsp:cNvPr id="0" name=""/>
        <dsp:cNvSpPr/>
      </dsp:nvSpPr>
      <dsp:spPr>
        <a:xfrm rot="8100000">
          <a:off x="69320" y="537631"/>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D0A4D8-398C-4A77-8211-676DDF731E2E}">
      <dsp:nvSpPr>
        <dsp:cNvPr id="0" name=""/>
        <dsp:cNvSpPr/>
      </dsp:nvSpPr>
      <dsp:spPr>
        <a:xfrm>
          <a:off x="105782" y="574093"/>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5E0E9D-4DC3-4D65-8385-A07029C802C7}">
      <dsp:nvSpPr>
        <dsp:cNvPr id="0" name=""/>
        <dsp:cNvSpPr/>
      </dsp:nvSpPr>
      <dsp:spPr>
        <a:xfrm>
          <a:off x="465514" y="941809"/>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Retreat with Board and staff to identify the key areas of focus for the Update.</a:t>
          </a:r>
        </a:p>
        <a:p>
          <a:pPr marL="57150" lvl="1" indent="-57150" algn="l" defTabSz="400050">
            <a:lnSpc>
              <a:spcPct val="90000"/>
            </a:lnSpc>
            <a:spcBef>
              <a:spcPct val="0"/>
            </a:spcBef>
            <a:spcAft>
              <a:spcPct val="15000"/>
            </a:spcAft>
            <a:buChar char="•"/>
          </a:pPr>
          <a:r>
            <a:rPr lang="en-US" sz="900" kern="1200"/>
            <a:t>Climate Change</a:t>
          </a:r>
        </a:p>
        <a:p>
          <a:pPr marL="57150" lvl="1" indent="-57150" algn="l" defTabSz="400050">
            <a:lnSpc>
              <a:spcPct val="90000"/>
            </a:lnSpc>
            <a:spcBef>
              <a:spcPct val="0"/>
            </a:spcBef>
            <a:spcAft>
              <a:spcPct val="15000"/>
            </a:spcAft>
            <a:buChar char="•"/>
          </a:pPr>
          <a:r>
            <a:rPr lang="en-US" sz="900" kern="1200"/>
            <a:t>Environmental Justice</a:t>
          </a:r>
        </a:p>
        <a:p>
          <a:pPr marL="57150" lvl="1" indent="-57150" algn="l" defTabSz="400050">
            <a:lnSpc>
              <a:spcPct val="90000"/>
            </a:lnSpc>
            <a:spcBef>
              <a:spcPct val="0"/>
            </a:spcBef>
            <a:spcAft>
              <a:spcPct val="15000"/>
            </a:spcAft>
            <a:buChar char="•"/>
          </a:pPr>
          <a:r>
            <a:rPr lang="en-US" sz="900" kern="1200"/>
            <a:t>Access and Recreation</a:t>
          </a:r>
        </a:p>
        <a:p>
          <a:pPr marL="57150" lvl="1" indent="-57150" algn="l" defTabSz="400050">
            <a:lnSpc>
              <a:spcPct val="90000"/>
            </a:lnSpc>
            <a:spcBef>
              <a:spcPct val="0"/>
            </a:spcBef>
            <a:spcAft>
              <a:spcPct val="15000"/>
            </a:spcAft>
            <a:buChar char="•"/>
          </a:pPr>
          <a:r>
            <a:rPr lang="en-US" sz="900" kern="1200"/>
            <a:t>Community Education</a:t>
          </a:r>
        </a:p>
      </dsp:txBody>
      <dsp:txXfrm>
        <a:off x="465514" y="941809"/>
        <a:ext cx="1884833" cy="1366546"/>
      </dsp:txXfrm>
    </dsp:sp>
    <dsp:sp modelId="{939AD6DD-5D84-4307-BC8C-704C90DEEF17}">
      <dsp:nvSpPr>
        <dsp:cNvPr id="0" name=""/>
        <dsp:cNvSpPr/>
      </dsp:nvSpPr>
      <dsp:spPr>
        <a:xfrm>
          <a:off x="465514" y="461671"/>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Feb. 2024</a:t>
          </a:r>
        </a:p>
      </dsp:txBody>
      <dsp:txXfrm>
        <a:off x="465514" y="461671"/>
        <a:ext cx="1884833" cy="480138"/>
      </dsp:txXfrm>
    </dsp:sp>
    <dsp:sp modelId="{021EEA4B-A797-4070-9D6B-95734B75923E}">
      <dsp:nvSpPr>
        <dsp:cNvPr id="0" name=""/>
        <dsp:cNvSpPr/>
      </dsp:nvSpPr>
      <dsp:spPr>
        <a:xfrm>
          <a:off x="233429" y="941809"/>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6C0BBB-6D5E-4436-BE6D-54D39426A969}">
      <dsp:nvSpPr>
        <dsp:cNvPr id="0" name=""/>
        <dsp:cNvSpPr/>
      </dsp:nvSpPr>
      <dsp:spPr>
        <a:xfrm>
          <a:off x="199638"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7F4950C-E0DC-4E80-B193-6F4D22CA652A}">
      <dsp:nvSpPr>
        <dsp:cNvPr id="0" name=""/>
        <dsp:cNvSpPr/>
      </dsp:nvSpPr>
      <dsp:spPr>
        <a:xfrm rot="18900000">
          <a:off x="1238403" y="3750862"/>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7C7DAAB-E2B1-4B32-9A8C-B36D17E5BE48}">
      <dsp:nvSpPr>
        <dsp:cNvPr id="0" name=""/>
        <dsp:cNvSpPr/>
      </dsp:nvSpPr>
      <dsp:spPr>
        <a:xfrm>
          <a:off x="1274865" y="3787324"/>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FCA33F-E688-4BC6-BC3D-8655C733583B}">
      <dsp:nvSpPr>
        <dsp:cNvPr id="0" name=""/>
        <dsp:cNvSpPr/>
      </dsp:nvSpPr>
      <dsp:spPr>
        <a:xfrm>
          <a:off x="1634597" y="2308356"/>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Began collecting input from partners</a:t>
          </a:r>
        </a:p>
      </dsp:txBody>
      <dsp:txXfrm>
        <a:off x="1634597" y="2308356"/>
        <a:ext cx="1884833" cy="1366546"/>
      </dsp:txXfrm>
    </dsp:sp>
    <dsp:sp modelId="{4340A3C0-0218-4545-9F02-49B36F19C723}">
      <dsp:nvSpPr>
        <dsp:cNvPr id="0" name=""/>
        <dsp:cNvSpPr/>
      </dsp:nvSpPr>
      <dsp:spPr>
        <a:xfrm>
          <a:off x="1634597" y="3674902"/>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Spring 2024</a:t>
          </a:r>
        </a:p>
      </dsp:txBody>
      <dsp:txXfrm>
        <a:off x="1634597" y="3674902"/>
        <a:ext cx="1884833" cy="480138"/>
      </dsp:txXfrm>
    </dsp:sp>
    <dsp:sp modelId="{7F7ADD24-62E0-4F32-954F-AFCF156C6DBF}">
      <dsp:nvSpPr>
        <dsp:cNvPr id="0" name=""/>
        <dsp:cNvSpPr/>
      </dsp:nvSpPr>
      <dsp:spPr>
        <a:xfrm>
          <a:off x="1402512" y="2308356"/>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FF5992-001A-4409-B204-8FD0B4083029}">
      <dsp:nvSpPr>
        <dsp:cNvPr id="0" name=""/>
        <dsp:cNvSpPr/>
      </dsp:nvSpPr>
      <dsp:spPr>
        <a:xfrm>
          <a:off x="1368721"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1FE9231-BA00-47E1-A32B-9565F3DBDA7F}">
      <dsp:nvSpPr>
        <dsp:cNvPr id="0" name=""/>
        <dsp:cNvSpPr/>
      </dsp:nvSpPr>
      <dsp:spPr>
        <a:xfrm rot="8100000">
          <a:off x="2407486" y="537631"/>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BA5A20-C10A-499E-8D47-8214C6AAB57F}">
      <dsp:nvSpPr>
        <dsp:cNvPr id="0" name=""/>
        <dsp:cNvSpPr/>
      </dsp:nvSpPr>
      <dsp:spPr>
        <a:xfrm>
          <a:off x="2443948" y="574093"/>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1C6EAC2-6249-42A5-AB7D-A65B9C6514BE}">
      <dsp:nvSpPr>
        <dsp:cNvPr id="0" name=""/>
        <dsp:cNvSpPr/>
      </dsp:nvSpPr>
      <dsp:spPr>
        <a:xfrm>
          <a:off x="2803680" y="941809"/>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Walk and Talk at Fort Clatsop National Park hosted by NPS, CREST, and the Estuary Partnership</a:t>
          </a:r>
        </a:p>
      </dsp:txBody>
      <dsp:txXfrm>
        <a:off x="2803680" y="941809"/>
        <a:ext cx="1884833" cy="1366546"/>
      </dsp:txXfrm>
    </dsp:sp>
    <dsp:sp modelId="{0073F479-27F8-4581-9BE3-23E5A42A5CB0}">
      <dsp:nvSpPr>
        <dsp:cNvPr id="0" name=""/>
        <dsp:cNvSpPr/>
      </dsp:nvSpPr>
      <dsp:spPr>
        <a:xfrm>
          <a:off x="2803680" y="461671"/>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Sep. 2024</a:t>
          </a:r>
        </a:p>
      </dsp:txBody>
      <dsp:txXfrm>
        <a:off x="2803680" y="461671"/>
        <a:ext cx="1884833" cy="480138"/>
      </dsp:txXfrm>
    </dsp:sp>
    <dsp:sp modelId="{73393AB8-65B3-4F2F-ABCD-BEF590473FD2}">
      <dsp:nvSpPr>
        <dsp:cNvPr id="0" name=""/>
        <dsp:cNvSpPr/>
      </dsp:nvSpPr>
      <dsp:spPr>
        <a:xfrm>
          <a:off x="2571595" y="941809"/>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00A84F9-128D-4CD1-82DC-50AB04B4508D}">
      <dsp:nvSpPr>
        <dsp:cNvPr id="0" name=""/>
        <dsp:cNvSpPr/>
      </dsp:nvSpPr>
      <dsp:spPr>
        <a:xfrm>
          <a:off x="2537804"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2E5BBD-9422-4BBF-A389-EA6D1BA1A223}">
      <dsp:nvSpPr>
        <dsp:cNvPr id="0" name=""/>
        <dsp:cNvSpPr/>
      </dsp:nvSpPr>
      <dsp:spPr>
        <a:xfrm rot="18900000">
          <a:off x="3576569" y="3750862"/>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8AE525-7644-4A0F-B574-0E2140F59E42}">
      <dsp:nvSpPr>
        <dsp:cNvPr id="0" name=""/>
        <dsp:cNvSpPr/>
      </dsp:nvSpPr>
      <dsp:spPr>
        <a:xfrm>
          <a:off x="3613031" y="3787324"/>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075093-33A7-42AF-AEF5-2EB7014C7AA2}">
      <dsp:nvSpPr>
        <dsp:cNvPr id="0" name=""/>
        <dsp:cNvSpPr/>
      </dsp:nvSpPr>
      <dsp:spPr>
        <a:xfrm>
          <a:off x="3972763" y="2308356"/>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New CCMP Guidance released</a:t>
          </a:r>
        </a:p>
      </dsp:txBody>
      <dsp:txXfrm>
        <a:off x="3972763" y="2308356"/>
        <a:ext cx="1884833" cy="1366546"/>
      </dsp:txXfrm>
    </dsp:sp>
    <dsp:sp modelId="{372B63F8-AA55-4799-A1E2-F4B8E70169F9}">
      <dsp:nvSpPr>
        <dsp:cNvPr id="0" name=""/>
        <dsp:cNvSpPr/>
      </dsp:nvSpPr>
      <dsp:spPr>
        <a:xfrm>
          <a:off x="3972763" y="3674902"/>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Oct. 2024</a:t>
          </a:r>
        </a:p>
      </dsp:txBody>
      <dsp:txXfrm>
        <a:off x="3972763" y="3674902"/>
        <a:ext cx="1884833" cy="480138"/>
      </dsp:txXfrm>
    </dsp:sp>
    <dsp:sp modelId="{C6A99E4A-A644-48D7-8E7F-B22B77B30D61}">
      <dsp:nvSpPr>
        <dsp:cNvPr id="0" name=""/>
        <dsp:cNvSpPr/>
      </dsp:nvSpPr>
      <dsp:spPr>
        <a:xfrm>
          <a:off x="3740678" y="2308356"/>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0465E15-A40D-4C07-A7C6-0B74487415BD}">
      <dsp:nvSpPr>
        <dsp:cNvPr id="0" name=""/>
        <dsp:cNvSpPr/>
      </dsp:nvSpPr>
      <dsp:spPr>
        <a:xfrm>
          <a:off x="3706887"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632C8A1-955A-4E27-B9F4-3A1463BD1C54}">
      <dsp:nvSpPr>
        <dsp:cNvPr id="0" name=""/>
        <dsp:cNvSpPr/>
      </dsp:nvSpPr>
      <dsp:spPr>
        <a:xfrm rot="8100000">
          <a:off x="4745652" y="537631"/>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CE0208-445E-4816-BD98-9788E0EAF63A}">
      <dsp:nvSpPr>
        <dsp:cNvPr id="0" name=""/>
        <dsp:cNvSpPr/>
      </dsp:nvSpPr>
      <dsp:spPr>
        <a:xfrm>
          <a:off x="4782114" y="574093"/>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923C8E-4F6F-452E-A2E2-90DEB560B501}">
      <dsp:nvSpPr>
        <dsp:cNvPr id="0" name=""/>
        <dsp:cNvSpPr/>
      </dsp:nvSpPr>
      <dsp:spPr>
        <a:xfrm>
          <a:off x="5141846" y="941809"/>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Initial Draft complete</a:t>
          </a:r>
        </a:p>
      </dsp:txBody>
      <dsp:txXfrm>
        <a:off x="5141846" y="941809"/>
        <a:ext cx="1884833" cy="1366546"/>
      </dsp:txXfrm>
    </dsp:sp>
    <dsp:sp modelId="{5889FF3E-4579-4E58-900C-BC53B8C2B076}">
      <dsp:nvSpPr>
        <dsp:cNvPr id="0" name=""/>
        <dsp:cNvSpPr/>
      </dsp:nvSpPr>
      <dsp:spPr>
        <a:xfrm>
          <a:off x="5141846" y="461671"/>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Dec. 2024</a:t>
          </a:r>
        </a:p>
      </dsp:txBody>
      <dsp:txXfrm>
        <a:off x="5141846" y="461671"/>
        <a:ext cx="1884833" cy="480138"/>
      </dsp:txXfrm>
    </dsp:sp>
    <dsp:sp modelId="{542340E7-70F9-45C0-BEB2-C3ED7BECF24B}">
      <dsp:nvSpPr>
        <dsp:cNvPr id="0" name=""/>
        <dsp:cNvSpPr/>
      </dsp:nvSpPr>
      <dsp:spPr>
        <a:xfrm>
          <a:off x="4909761" y="941809"/>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531861-2C39-44E6-A3F8-ECB523C1F39D}">
      <dsp:nvSpPr>
        <dsp:cNvPr id="0" name=""/>
        <dsp:cNvSpPr/>
      </dsp:nvSpPr>
      <dsp:spPr>
        <a:xfrm>
          <a:off x="4875969"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D4B0BA7-FC87-4AB6-BDD0-E86577B463E5}">
      <dsp:nvSpPr>
        <dsp:cNvPr id="0" name=""/>
        <dsp:cNvSpPr/>
      </dsp:nvSpPr>
      <dsp:spPr>
        <a:xfrm rot="18900000">
          <a:off x="5914735" y="3750862"/>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F881D6-C22A-46D3-8560-A112C8C3904C}">
      <dsp:nvSpPr>
        <dsp:cNvPr id="0" name=""/>
        <dsp:cNvSpPr/>
      </dsp:nvSpPr>
      <dsp:spPr>
        <a:xfrm>
          <a:off x="5951197" y="3787324"/>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893B3B-AB10-4804-A7B1-53DF5867F6D7}">
      <dsp:nvSpPr>
        <dsp:cNvPr id="0" name=""/>
        <dsp:cNvSpPr/>
      </dsp:nvSpPr>
      <dsp:spPr>
        <a:xfrm>
          <a:off x="6310929" y="2308356"/>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Revisions to align with Authorizing language.</a:t>
          </a:r>
        </a:p>
      </dsp:txBody>
      <dsp:txXfrm>
        <a:off x="6310929" y="2308356"/>
        <a:ext cx="1884833" cy="1366546"/>
      </dsp:txXfrm>
    </dsp:sp>
    <dsp:sp modelId="{D6DDDDEE-2888-4BCF-ACE0-922E3F79EC0B}">
      <dsp:nvSpPr>
        <dsp:cNvPr id="0" name=""/>
        <dsp:cNvSpPr/>
      </dsp:nvSpPr>
      <dsp:spPr>
        <a:xfrm>
          <a:off x="6310929" y="3674902"/>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Jan. 2025</a:t>
          </a:r>
        </a:p>
      </dsp:txBody>
      <dsp:txXfrm>
        <a:off x="6310929" y="3674902"/>
        <a:ext cx="1884833" cy="480138"/>
      </dsp:txXfrm>
    </dsp:sp>
    <dsp:sp modelId="{D892FC36-D462-41C4-BAB0-6281C171D3F8}">
      <dsp:nvSpPr>
        <dsp:cNvPr id="0" name=""/>
        <dsp:cNvSpPr/>
      </dsp:nvSpPr>
      <dsp:spPr>
        <a:xfrm>
          <a:off x="6078844" y="2308356"/>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B857ECF-3997-447C-A689-D1CD1187C59C}">
      <dsp:nvSpPr>
        <dsp:cNvPr id="0" name=""/>
        <dsp:cNvSpPr/>
      </dsp:nvSpPr>
      <dsp:spPr>
        <a:xfrm>
          <a:off x="6045052"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70A0A59-8319-4816-8514-647CCB116FF9}">
      <dsp:nvSpPr>
        <dsp:cNvPr id="0" name=""/>
        <dsp:cNvSpPr/>
      </dsp:nvSpPr>
      <dsp:spPr>
        <a:xfrm rot="8100000">
          <a:off x="7083818" y="537631"/>
          <a:ext cx="328217" cy="3282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0E30B06-2C16-45A2-8B30-2687E5509735}">
      <dsp:nvSpPr>
        <dsp:cNvPr id="0" name=""/>
        <dsp:cNvSpPr/>
      </dsp:nvSpPr>
      <dsp:spPr>
        <a:xfrm>
          <a:off x="7120280" y="574093"/>
          <a:ext cx="255293" cy="2552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E2C5C24-5B74-40A4-84F2-265A5FF7864E}">
      <dsp:nvSpPr>
        <dsp:cNvPr id="0" name=""/>
        <dsp:cNvSpPr/>
      </dsp:nvSpPr>
      <dsp:spPr>
        <a:xfrm>
          <a:off x="7480012" y="941809"/>
          <a:ext cx="1884833" cy="136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Final Draft complete. To Board for approval to submit.</a:t>
          </a:r>
        </a:p>
      </dsp:txBody>
      <dsp:txXfrm>
        <a:off x="7480012" y="941809"/>
        <a:ext cx="1884833" cy="1366546"/>
      </dsp:txXfrm>
    </dsp:sp>
    <dsp:sp modelId="{3A74865C-A7D9-4827-A035-26D348B6E5C5}">
      <dsp:nvSpPr>
        <dsp:cNvPr id="0" name=""/>
        <dsp:cNvSpPr/>
      </dsp:nvSpPr>
      <dsp:spPr>
        <a:xfrm>
          <a:off x="7480012" y="461671"/>
          <a:ext cx="1884833" cy="48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Feb. 2025</a:t>
          </a:r>
        </a:p>
      </dsp:txBody>
      <dsp:txXfrm>
        <a:off x="7480012" y="461671"/>
        <a:ext cx="1884833" cy="480138"/>
      </dsp:txXfrm>
    </dsp:sp>
    <dsp:sp modelId="{3FF42B6B-7AE2-430D-B69E-2F30D84652D4}">
      <dsp:nvSpPr>
        <dsp:cNvPr id="0" name=""/>
        <dsp:cNvSpPr/>
      </dsp:nvSpPr>
      <dsp:spPr>
        <a:xfrm>
          <a:off x="7247927" y="941809"/>
          <a:ext cx="0" cy="136654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E3A23FC-C632-49EE-B5E6-A0E345592187}">
      <dsp:nvSpPr>
        <dsp:cNvPr id="0" name=""/>
        <dsp:cNvSpPr/>
      </dsp:nvSpPr>
      <dsp:spPr>
        <a:xfrm>
          <a:off x="7214135" y="2265143"/>
          <a:ext cx="83550" cy="8642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18A88-52E7-4818-816B-92E277FEAAD0}">
      <dsp:nvSpPr>
        <dsp:cNvPr id="0" name=""/>
        <dsp:cNvSpPr/>
      </dsp:nvSpPr>
      <dsp:spPr>
        <a:xfrm>
          <a:off x="0" y="563"/>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C979A-5FB1-47BB-90E2-234EDB86EC16}">
      <dsp:nvSpPr>
        <dsp:cNvPr id="0" name=""/>
        <dsp:cNvSpPr/>
      </dsp:nvSpPr>
      <dsp:spPr>
        <a:xfrm>
          <a:off x="0" y="563"/>
          <a:ext cx="6172199" cy="92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We received comments from 11 federal, state, and local partners. </a:t>
          </a:r>
        </a:p>
      </dsp:txBody>
      <dsp:txXfrm>
        <a:off x="0" y="563"/>
        <a:ext cx="6172199" cy="923116"/>
      </dsp:txXfrm>
    </dsp:sp>
    <dsp:sp modelId="{3B70CD6F-E5E8-486F-AAEE-A8CCEDB30831}">
      <dsp:nvSpPr>
        <dsp:cNvPr id="0" name=""/>
        <dsp:cNvSpPr/>
      </dsp:nvSpPr>
      <dsp:spPr>
        <a:xfrm>
          <a:off x="0" y="92368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8432C-B827-4230-8079-5C67CCACACFE}">
      <dsp:nvSpPr>
        <dsp:cNvPr id="0" name=""/>
        <dsp:cNvSpPr/>
      </dsp:nvSpPr>
      <dsp:spPr>
        <a:xfrm>
          <a:off x="0" y="923680"/>
          <a:ext cx="6172199" cy="92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Most of the comments received were related to specific targets. </a:t>
          </a:r>
        </a:p>
      </dsp:txBody>
      <dsp:txXfrm>
        <a:off x="0" y="923680"/>
        <a:ext cx="6172199" cy="923116"/>
      </dsp:txXfrm>
    </dsp:sp>
    <dsp:sp modelId="{5F894C95-1939-4EE5-B171-26265FDDF044}">
      <dsp:nvSpPr>
        <dsp:cNvPr id="0" name=""/>
        <dsp:cNvSpPr/>
      </dsp:nvSpPr>
      <dsp:spPr>
        <a:xfrm>
          <a:off x="0" y="184679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5D2BD-FF2E-4FC2-8BC1-E8FFEF2D4F11}">
      <dsp:nvSpPr>
        <dsp:cNvPr id="0" name=""/>
        <dsp:cNvSpPr/>
      </dsp:nvSpPr>
      <dsp:spPr>
        <a:xfrm>
          <a:off x="0" y="1846797"/>
          <a:ext cx="6172199" cy="92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Other comments were specific to areas of focus or more general in nature. </a:t>
          </a:r>
        </a:p>
      </dsp:txBody>
      <dsp:txXfrm>
        <a:off x="0" y="1846797"/>
        <a:ext cx="6172199" cy="923116"/>
      </dsp:txXfrm>
    </dsp:sp>
    <dsp:sp modelId="{D4097386-E230-42C0-A152-39C4397454F8}">
      <dsp:nvSpPr>
        <dsp:cNvPr id="0" name=""/>
        <dsp:cNvSpPr/>
      </dsp:nvSpPr>
      <dsp:spPr>
        <a:xfrm>
          <a:off x="0" y="276991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B8553-D8F5-40B9-BBB6-5A4B259DC03D}">
      <dsp:nvSpPr>
        <dsp:cNvPr id="0" name=""/>
        <dsp:cNvSpPr/>
      </dsp:nvSpPr>
      <dsp:spPr>
        <a:xfrm>
          <a:off x="0" y="2769914"/>
          <a:ext cx="6172199" cy="92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original draft of the Update included identification of where comments were addressed. </a:t>
          </a:r>
        </a:p>
      </dsp:txBody>
      <dsp:txXfrm>
        <a:off x="0" y="2769914"/>
        <a:ext cx="6172199" cy="923116"/>
      </dsp:txXfrm>
    </dsp:sp>
    <dsp:sp modelId="{68785125-FA33-4821-AE70-0B5BE824A9C6}">
      <dsp:nvSpPr>
        <dsp:cNvPr id="0" name=""/>
        <dsp:cNvSpPr/>
      </dsp:nvSpPr>
      <dsp:spPr>
        <a:xfrm>
          <a:off x="0" y="3693031"/>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1C48F-E90D-4CB8-9ADC-82A778861FDE}">
      <dsp:nvSpPr>
        <dsp:cNvPr id="0" name=""/>
        <dsp:cNvSpPr/>
      </dsp:nvSpPr>
      <dsp:spPr>
        <a:xfrm>
          <a:off x="0" y="3693031"/>
          <a:ext cx="6172199" cy="92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 comment matrix that identifies where in the Update or Implementation Plan a comment was addressed was compiled and is available. </a:t>
          </a:r>
        </a:p>
      </dsp:txBody>
      <dsp:txXfrm>
        <a:off x="0" y="3693031"/>
        <a:ext cx="6172199" cy="923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F096A-B9AB-4364-AA32-4EB6D88E60E4}">
      <dsp:nvSpPr>
        <dsp:cNvPr id="0" name=""/>
        <dsp:cNvSpPr/>
      </dsp:nvSpPr>
      <dsp:spPr>
        <a:xfrm>
          <a:off x="0" y="2000"/>
          <a:ext cx="10515600" cy="1013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BC056-DECA-4E76-BE75-CA4204DE4C9E}">
      <dsp:nvSpPr>
        <dsp:cNvPr id="0" name=""/>
        <dsp:cNvSpPr/>
      </dsp:nvSpPr>
      <dsp:spPr>
        <a:xfrm>
          <a:off x="306671" y="230103"/>
          <a:ext cx="557584" cy="5575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757B3-6302-46B3-85BF-BAF46B218C90}">
      <dsp:nvSpPr>
        <dsp:cNvPr id="0" name=""/>
        <dsp:cNvSpPr/>
      </dsp:nvSpPr>
      <dsp:spPr>
        <a:xfrm>
          <a:off x="1170927" y="2000"/>
          <a:ext cx="9344672" cy="101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93" tIns="107293" rIns="107293" bIns="107293" numCol="1" spcCol="1270" anchor="ctr" anchorCtr="0">
          <a:noAutofit/>
        </a:bodyPr>
        <a:lstStyle/>
        <a:p>
          <a:pPr marL="0" lvl="0" indent="0" algn="l" defTabSz="800100">
            <a:lnSpc>
              <a:spcPct val="90000"/>
            </a:lnSpc>
            <a:spcBef>
              <a:spcPct val="0"/>
            </a:spcBef>
            <a:spcAft>
              <a:spcPct val="35000"/>
            </a:spcAft>
            <a:buNone/>
          </a:pPr>
          <a:r>
            <a:rPr lang="en-US" sz="1800" kern="1200"/>
            <a:t>The Update is an Update of the Actions in Volume 1, Chapter 5</a:t>
          </a:r>
        </a:p>
      </dsp:txBody>
      <dsp:txXfrm>
        <a:off x="1170927" y="2000"/>
        <a:ext cx="9344672" cy="1013790"/>
      </dsp:txXfrm>
    </dsp:sp>
    <dsp:sp modelId="{F6081566-D7BC-485D-B1E5-E17A0EBE6BF8}">
      <dsp:nvSpPr>
        <dsp:cNvPr id="0" name=""/>
        <dsp:cNvSpPr/>
      </dsp:nvSpPr>
      <dsp:spPr>
        <a:xfrm>
          <a:off x="0" y="1269238"/>
          <a:ext cx="10515600" cy="1013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1D708-CBDE-4E0B-B524-6D7149EBDE68}">
      <dsp:nvSpPr>
        <dsp:cNvPr id="0" name=""/>
        <dsp:cNvSpPr/>
      </dsp:nvSpPr>
      <dsp:spPr>
        <a:xfrm>
          <a:off x="306671" y="1497340"/>
          <a:ext cx="557584" cy="5575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36255-5B0D-4CC3-B714-80C323C06A25}">
      <dsp:nvSpPr>
        <dsp:cNvPr id="0" name=""/>
        <dsp:cNvSpPr/>
      </dsp:nvSpPr>
      <dsp:spPr>
        <a:xfrm>
          <a:off x="1170927" y="1269238"/>
          <a:ext cx="9344672" cy="101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93" tIns="107293" rIns="107293" bIns="107293" numCol="1" spcCol="1270" anchor="ctr" anchorCtr="0">
          <a:noAutofit/>
        </a:bodyPr>
        <a:lstStyle/>
        <a:p>
          <a:pPr marL="0" lvl="0" indent="0" algn="l" defTabSz="800100">
            <a:lnSpc>
              <a:spcPct val="90000"/>
            </a:lnSpc>
            <a:spcBef>
              <a:spcPct val="0"/>
            </a:spcBef>
            <a:spcAft>
              <a:spcPct val="35000"/>
            </a:spcAft>
            <a:buNone/>
          </a:pPr>
          <a:r>
            <a:rPr lang="en-US" sz="1800" kern="1200"/>
            <a:t>The overall goals and focus of the 1999 Management Plan remain the same. This is work that is long-term. </a:t>
          </a:r>
        </a:p>
      </dsp:txBody>
      <dsp:txXfrm>
        <a:off x="1170927" y="1269238"/>
        <a:ext cx="9344672" cy="1013790"/>
      </dsp:txXfrm>
    </dsp:sp>
    <dsp:sp modelId="{F0699A85-3181-4F52-9A42-44E7CB8DDD5F}">
      <dsp:nvSpPr>
        <dsp:cNvPr id="0" name=""/>
        <dsp:cNvSpPr/>
      </dsp:nvSpPr>
      <dsp:spPr>
        <a:xfrm>
          <a:off x="0" y="2536475"/>
          <a:ext cx="10515600" cy="1013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88A21-AEAA-420E-8834-0F9BC94DE269}">
      <dsp:nvSpPr>
        <dsp:cNvPr id="0" name=""/>
        <dsp:cNvSpPr/>
      </dsp:nvSpPr>
      <dsp:spPr>
        <a:xfrm>
          <a:off x="306671" y="2764578"/>
          <a:ext cx="557584" cy="5575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7F3E53-DABC-43D5-B5F3-D3480C2B555D}">
      <dsp:nvSpPr>
        <dsp:cNvPr id="0" name=""/>
        <dsp:cNvSpPr/>
      </dsp:nvSpPr>
      <dsp:spPr>
        <a:xfrm>
          <a:off x="1170927" y="2536475"/>
          <a:ext cx="9344672" cy="101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93" tIns="107293" rIns="107293" bIns="107293" numCol="1" spcCol="1270" anchor="ctr" anchorCtr="0">
          <a:noAutofit/>
        </a:bodyPr>
        <a:lstStyle/>
        <a:p>
          <a:pPr marL="0" lvl="0" indent="0" algn="l" defTabSz="800100">
            <a:lnSpc>
              <a:spcPct val="90000"/>
            </a:lnSpc>
            <a:spcBef>
              <a:spcPct val="0"/>
            </a:spcBef>
            <a:spcAft>
              <a:spcPct val="35000"/>
            </a:spcAft>
            <a:buNone/>
          </a:pPr>
          <a:r>
            <a:rPr lang="en-US" sz="1800" kern="1200"/>
            <a:t>Updates to the language of the Plan were made throughout the document, substantive changes include updates to the Actions; updates to the “how” statements; updates to the Targets. </a:t>
          </a:r>
        </a:p>
      </dsp:txBody>
      <dsp:txXfrm>
        <a:off x="1170927" y="2536475"/>
        <a:ext cx="9344672" cy="1013790"/>
      </dsp:txXfrm>
    </dsp:sp>
    <dsp:sp modelId="{DB99E682-1717-4ED1-AD4A-E6287A931F7C}">
      <dsp:nvSpPr>
        <dsp:cNvPr id="0" name=""/>
        <dsp:cNvSpPr/>
      </dsp:nvSpPr>
      <dsp:spPr>
        <a:xfrm>
          <a:off x="0" y="3803713"/>
          <a:ext cx="10515600" cy="1013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C9F8F-B775-41E3-BCD8-32D9D68671D2}">
      <dsp:nvSpPr>
        <dsp:cNvPr id="0" name=""/>
        <dsp:cNvSpPr/>
      </dsp:nvSpPr>
      <dsp:spPr>
        <a:xfrm>
          <a:off x="306671" y="4031816"/>
          <a:ext cx="557584" cy="5575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493623-30F5-4985-8FC1-5A04C22BE393}">
      <dsp:nvSpPr>
        <dsp:cNvPr id="0" name=""/>
        <dsp:cNvSpPr/>
      </dsp:nvSpPr>
      <dsp:spPr>
        <a:xfrm>
          <a:off x="1170927" y="3803713"/>
          <a:ext cx="9344672" cy="101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93" tIns="107293" rIns="107293" bIns="107293" numCol="1" spcCol="1270" anchor="ctr" anchorCtr="0">
          <a:noAutofit/>
        </a:bodyPr>
        <a:lstStyle/>
        <a:p>
          <a:pPr marL="0" lvl="0" indent="0" algn="l" defTabSz="800100">
            <a:lnSpc>
              <a:spcPct val="90000"/>
            </a:lnSpc>
            <a:spcBef>
              <a:spcPct val="0"/>
            </a:spcBef>
            <a:spcAft>
              <a:spcPct val="35000"/>
            </a:spcAft>
            <a:buNone/>
          </a:pPr>
          <a:r>
            <a:rPr lang="en-US" sz="1800" kern="1200"/>
            <a:t>A listing of all substantive changes, by page number, is complete and will be submitted with the CCMP for review. </a:t>
          </a:r>
        </a:p>
      </dsp:txBody>
      <dsp:txXfrm>
        <a:off x="1170927" y="3803713"/>
        <a:ext cx="9344672" cy="1013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EA1A-8605-4F55-A3F0-AC54419515BB}">
      <dsp:nvSpPr>
        <dsp:cNvPr id="0" name=""/>
        <dsp:cNvSpPr/>
      </dsp:nvSpPr>
      <dsp:spPr>
        <a:xfrm>
          <a:off x="0" y="410739"/>
          <a:ext cx="105156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DD79293-F186-45A1-B09B-C36958FE563F}">
      <dsp:nvSpPr>
        <dsp:cNvPr id="0" name=""/>
        <dsp:cNvSpPr/>
      </dsp:nvSpPr>
      <dsp:spPr>
        <a:xfrm>
          <a:off x="525780" y="189339"/>
          <a:ext cx="7360920"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The Mission has been updated.</a:t>
          </a:r>
        </a:p>
      </dsp:txBody>
      <dsp:txXfrm>
        <a:off x="547396" y="210955"/>
        <a:ext cx="7317688" cy="399568"/>
      </dsp:txXfrm>
    </dsp:sp>
    <dsp:sp modelId="{9A225028-31EC-41AD-9434-52AFF2486F86}">
      <dsp:nvSpPr>
        <dsp:cNvPr id="0" name=""/>
        <dsp:cNvSpPr/>
      </dsp:nvSpPr>
      <dsp:spPr>
        <a:xfrm>
          <a:off x="0" y="1091139"/>
          <a:ext cx="10515600" cy="9213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Updated description of the Study Area that reflects the Study Areas full description found in the full CCMP. </a:t>
          </a:r>
        </a:p>
        <a:p>
          <a:pPr marL="114300" lvl="1" indent="-114300" algn="l" defTabSz="666750">
            <a:lnSpc>
              <a:spcPct val="90000"/>
            </a:lnSpc>
            <a:spcBef>
              <a:spcPct val="0"/>
            </a:spcBef>
            <a:spcAft>
              <a:spcPct val="15000"/>
            </a:spcAft>
            <a:buChar char="•"/>
          </a:pPr>
          <a:r>
            <a:rPr lang="en-US" sz="1500" kern="1200"/>
            <a:t>All sources and referenced studies have been updated. </a:t>
          </a:r>
        </a:p>
      </dsp:txBody>
      <dsp:txXfrm>
        <a:off x="0" y="1091139"/>
        <a:ext cx="10515600" cy="921375"/>
      </dsp:txXfrm>
    </dsp:sp>
    <dsp:sp modelId="{7DE4AEFF-E854-442E-B9A5-7AE95EBEF19B}">
      <dsp:nvSpPr>
        <dsp:cNvPr id="0" name=""/>
        <dsp:cNvSpPr/>
      </dsp:nvSpPr>
      <dsp:spPr>
        <a:xfrm>
          <a:off x="525780" y="869739"/>
          <a:ext cx="7360920"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The Introduction has been updated to include:</a:t>
          </a:r>
        </a:p>
      </dsp:txBody>
      <dsp:txXfrm>
        <a:off x="547396" y="891355"/>
        <a:ext cx="7317688" cy="399568"/>
      </dsp:txXfrm>
    </dsp:sp>
    <dsp:sp modelId="{C51766DB-B953-4EA4-879B-C800500B1343}">
      <dsp:nvSpPr>
        <dsp:cNvPr id="0" name=""/>
        <dsp:cNvSpPr/>
      </dsp:nvSpPr>
      <dsp:spPr>
        <a:xfrm>
          <a:off x="0" y="2314914"/>
          <a:ext cx="10515600" cy="2315250"/>
        </a:xfrm>
        <a:prstGeom prst="rect">
          <a:avLst/>
        </a:prstGeom>
        <a:solidFill>
          <a:schemeClr val="lt1">
            <a:hueOff val="0"/>
            <a:satOff val="0"/>
            <a:lumOff val="0"/>
            <a:alpha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Assess the current actions for their relevancy and consideration of recurring extreme weather events on the estuary, vulnerable communities, access, recreation, and community education. </a:t>
          </a:r>
        </a:p>
        <a:p>
          <a:pPr marL="114300" lvl="1" indent="-114300" algn="l" defTabSz="666750">
            <a:lnSpc>
              <a:spcPct val="90000"/>
            </a:lnSpc>
            <a:spcBef>
              <a:spcPct val="0"/>
            </a:spcBef>
            <a:spcAft>
              <a:spcPct val="15000"/>
            </a:spcAft>
            <a:buChar char="•"/>
          </a:pPr>
          <a:r>
            <a:rPr lang="en-US" sz="1500" kern="1200"/>
            <a:t>Update measures and provide updated targets where appropriate. </a:t>
          </a:r>
        </a:p>
        <a:p>
          <a:pPr marL="114300" lvl="1" indent="-114300" algn="l" defTabSz="666750">
            <a:lnSpc>
              <a:spcPct val="90000"/>
            </a:lnSpc>
            <a:spcBef>
              <a:spcPct val="0"/>
            </a:spcBef>
            <a:spcAft>
              <a:spcPct val="15000"/>
            </a:spcAft>
            <a:buChar char="•"/>
          </a:pPr>
          <a:r>
            <a:rPr lang="en-US" sz="1500" kern="1200"/>
            <a:t>Integrate updated habitat restoration targets and ensure the Update reflects our learning and progress from 30 years of work.</a:t>
          </a:r>
        </a:p>
        <a:p>
          <a:pPr marL="114300" lvl="1" indent="-114300" algn="l" defTabSz="666750">
            <a:lnSpc>
              <a:spcPct val="90000"/>
            </a:lnSpc>
            <a:spcBef>
              <a:spcPct val="0"/>
            </a:spcBef>
            <a:spcAft>
              <a:spcPct val="15000"/>
            </a:spcAft>
            <a:buChar char="•"/>
          </a:pPr>
          <a:r>
            <a:rPr lang="en-US" sz="1500" kern="1200" dirty="0"/>
            <a:t>Update actions and integrate measures that are informed by the identification and assessment of vulnerabilities in the estuary including the Estuary Partnership’s assessments of sea level rise, cold water refuges, and carbon and methane fluxes. </a:t>
          </a:r>
        </a:p>
      </dsp:txBody>
      <dsp:txXfrm>
        <a:off x="0" y="2314914"/>
        <a:ext cx="10515600" cy="2315250"/>
      </dsp:txXfrm>
    </dsp:sp>
    <dsp:sp modelId="{3DB0F577-31F6-40D8-BD31-F5460714CDED}">
      <dsp:nvSpPr>
        <dsp:cNvPr id="0" name=""/>
        <dsp:cNvSpPr/>
      </dsp:nvSpPr>
      <dsp:spPr>
        <a:xfrm>
          <a:off x="525780" y="2093514"/>
          <a:ext cx="7360920"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The Objectives of the 2024 Update were stated:</a:t>
          </a:r>
        </a:p>
      </dsp:txBody>
      <dsp:txXfrm>
        <a:off x="547396" y="2115130"/>
        <a:ext cx="7317688"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02C4E-71E3-4DDB-A678-D1F3A5F86F83}">
      <dsp:nvSpPr>
        <dsp:cNvPr id="0" name=""/>
        <dsp:cNvSpPr/>
      </dsp:nvSpPr>
      <dsp:spPr>
        <a:xfrm>
          <a:off x="0" y="783169"/>
          <a:ext cx="10515600" cy="144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B3F3B-226F-475F-B26F-2F18FA3E75F6}">
      <dsp:nvSpPr>
        <dsp:cNvPr id="0" name=""/>
        <dsp:cNvSpPr/>
      </dsp:nvSpPr>
      <dsp:spPr>
        <a:xfrm>
          <a:off x="437369" y="1108485"/>
          <a:ext cx="795218" cy="795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2B257-94AE-4E11-93E4-221E93C6AA01}">
      <dsp:nvSpPr>
        <dsp:cNvPr id="0" name=""/>
        <dsp:cNvSpPr/>
      </dsp:nvSpPr>
      <dsp:spPr>
        <a:xfrm>
          <a:off x="1669958" y="783169"/>
          <a:ext cx="8845641" cy="144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19" tIns="153019" rIns="153019" bIns="153019" numCol="1" spcCol="1270" anchor="ctr" anchorCtr="0">
          <a:noAutofit/>
        </a:bodyPr>
        <a:lstStyle/>
        <a:p>
          <a:pPr marL="0" lvl="0" indent="0" algn="l" defTabSz="755650">
            <a:lnSpc>
              <a:spcPct val="90000"/>
            </a:lnSpc>
            <a:spcBef>
              <a:spcPct val="0"/>
            </a:spcBef>
            <a:spcAft>
              <a:spcPct val="35000"/>
            </a:spcAft>
            <a:buNone/>
          </a:pPr>
          <a:r>
            <a:rPr lang="en-US" sz="1700" kern="1200"/>
            <a:t>We utilized the same format that was established with the 2011 Update to list the Actions and Identify the activities, Targets and other important aspects of each Action. </a:t>
          </a:r>
        </a:p>
      </dsp:txBody>
      <dsp:txXfrm>
        <a:off x="1669958" y="783169"/>
        <a:ext cx="8845641" cy="1445851"/>
      </dsp:txXfrm>
    </dsp:sp>
    <dsp:sp modelId="{58C287FA-0FFB-445B-978E-273FC8B5B0E6}">
      <dsp:nvSpPr>
        <dsp:cNvPr id="0" name=""/>
        <dsp:cNvSpPr/>
      </dsp:nvSpPr>
      <dsp:spPr>
        <a:xfrm>
          <a:off x="0" y="2590483"/>
          <a:ext cx="10515600" cy="144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637E3-B03D-4D8D-9827-1CA381EE9C7B}">
      <dsp:nvSpPr>
        <dsp:cNvPr id="0" name=""/>
        <dsp:cNvSpPr/>
      </dsp:nvSpPr>
      <dsp:spPr>
        <a:xfrm>
          <a:off x="437369" y="2915799"/>
          <a:ext cx="795218" cy="795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928CD0-29D7-48A6-A889-557298724C4E}">
      <dsp:nvSpPr>
        <dsp:cNvPr id="0" name=""/>
        <dsp:cNvSpPr/>
      </dsp:nvSpPr>
      <dsp:spPr>
        <a:xfrm>
          <a:off x="1669958" y="2590483"/>
          <a:ext cx="8845641" cy="144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19" tIns="153019" rIns="153019" bIns="153019" numCol="1" spcCol="1270" anchor="ctr" anchorCtr="0">
          <a:noAutofit/>
        </a:bodyPr>
        <a:lstStyle/>
        <a:p>
          <a:pPr marL="0" lvl="0" indent="0" algn="l" defTabSz="755650">
            <a:lnSpc>
              <a:spcPct val="90000"/>
            </a:lnSpc>
            <a:spcBef>
              <a:spcPct val="0"/>
            </a:spcBef>
            <a:spcAft>
              <a:spcPct val="35000"/>
            </a:spcAft>
            <a:buNone/>
          </a:pPr>
          <a:r>
            <a:rPr lang="en-US" sz="1700" kern="1200"/>
            <a:t>We eliminated the identification of Actions as either “Shared” or “Estuary Partnership” Actions. The primary distinction between different Actions is how the Estuary Partnership tracks and reports, not whether actions are shared. Actions that the Estuary Partnership has very little role in are still Shared Actions. This is discussed more fully in the document. </a:t>
          </a:r>
        </a:p>
      </dsp:txBody>
      <dsp:txXfrm>
        <a:off x="1669958" y="2590483"/>
        <a:ext cx="8845641" cy="14458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EEDFE-A4B2-431B-A6C0-47201F1DE357}">
      <dsp:nvSpPr>
        <dsp:cNvPr id="0" name=""/>
        <dsp:cNvSpPr/>
      </dsp:nvSpPr>
      <dsp:spPr>
        <a:xfrm>
          <a:off x="0" y="3703180"/>
          <a:ext cx="11420474" cy="1215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Where the funding went:</a:t>
          </a:r>
        </a:p>
      </dsp:txBody>
      <dsp:txXfrm>
        <a:off x="0" y="3703180"/>
        <a:ext cx="11420474" cy="656351"/>
      </dsp:txXfrm>
    </dsp:sp>
    <dsp:sp modelId="{A6BA2712-2AAA-417A-8F04-94BC1EEBB9F7}">
      <dsp:nvSpPr>
        <dsp:cNvPr id="0" name=""/>
        <dsp:cNvSpPr/>
      </dsp:nvSpPr>
      <dsp:spPr>
        <a:xfrm>
          <a:off x="1394" y="4335223"/>
          <a:ext cx="2283537" cy="5591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Habitat Restoration $67 million</a:t>
          </a:r>
        </a:p>
      </dsp:txBody>
      <dsp:txXfrm>
        <a:off x="1394" y="4335223"/>
        <a:ext cx="2283537" cy="559114"/>
      </dsp:txXfrm>
    </dsp:sp>
    <dsp:sp modelId="{2468A77D-32BC-4406-9C77-60538CCAA994}">
      <dsp:nvSpPr>
        <dsp:cNvPr id="0" name=""/>
        <dsp:cNvSpPr/>
      </dsp:nvSpPr>
      <dsp:spPr>
        <a:xfrm>
          <a:off x="2284931" y="4335223"/>
          <a:ext cx="2283537" cy="5591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Monitoring Programs $13.7 million</a:t>
          </a:r>
        </a:p>
      </dsp:txBody>
      <dsp:txXfrm>
        <a:off x="2284931" y="4335223"/>
        <a:ext cx="2283537" cy="559114"/>
      </dsp:txXfrm>
    </dsp:sp>
    <dsp:sp modelId="{C40A498B-6D6E-41FC-B635-2C1090B37B75}">
      <dsp:nvSpPr>
        <dsp:cNvPr id="0" name=""/>
        <dsp:cNvSpPr/>
      </dsp:nvSpPr>
      <dsp:spPr>
        <a:xfrm>
          <a:off x="4568468" y="4335223"/>
          <a:ext cx="2283537" cy="5591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Environmental Education $6.1 million</a:t>
          </a:r>
        </a:p>
      </dsp:txBody>
      <dsp:txXfrm>
        <a:off x="4568468" y="4335223"/>
        <a:ext cx="2283537" cy="559114"/>
      </dsp:txXfrm>
    </dsp:sp>
    <dsp:sp modelId="{E06972A7-73C1-454F-AA4D-D1D46F55B232}">
      <dsp:nvSpPr>
        <dsp:cNvPr id="0" name=""/>
        <dsp:cNvSpPr/>
      </dsp:nvSpPr>
      <dsp:spPr>
        <a:xfrm>
          <a:off x="6852005" y="4335223"/>
          <a:ext cx="2283537" cy="5591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Community Involvement &amp; Outreach $3.1 million</a:t>
          </a:r>
        </a:p>
      </dsp:txBody>
      <dsp:txXfrm>
        <a:off x="6852005" y="4335223"/>
        <a:ext cx="2283537" cy="559114"/>
      </dsp:txXfrm>
    </dsp:sp>
    <dsp:sp modelId="{C3CCCB4B-3DC6-4167-AFB4-4D31DE201F2C}">
      <dsp:nvSpPr>
        <dsp:cNvPr id="0" name=""/>
        <dsp:cNvSpPr/>
      </dsp:nvSpPr>
      <dsp:spPr>
        <a:xfrm>
          <a:off x="9135542" y="4335223"/>
          <a:ext cx="2283537" cy="5591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General Operations $1.2 million</a:t>
          </a:r>
        </a:p>
      </dsp:txBody>
      <dsp:txXfrm>
        <a:off x="9135542" y="4335223"/>
        <a:ext cx="2283537" cy="559114"/>
      </dsp:txXfrm>
    </dsp:sp>
    <dsp:sp modelId="{AEB16DA6-3B78-49B7-BC1B-DE460F174397}">
      <dsp:nvSpPr>
        <dsp:cNvPr id="0" name=""/>
        <dsp:cNvSpPr/>
      </dsp:nvSpPr>
      <dsp:spPr>
        <a:xfrm rot="10800000">
          <a:off x="0" y="1852025"/>
          <a:ext cx="11420474" cy="186938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EPA Base Funding has provided 8% of total funding between 2012 and 2024, with $7.8 million in funding – a 12:1 ratio over that period. </a:t>
          </a:r>
        </a:p>
      </dsp:txBody>
      <dsp:txXfrm rot="10800000">
        <a:off x="0" y="1852025"/>
        <a:ext cx="11420474" cy="1214672"/>
      </dsp:txXfrm>
    </dsp:sp>
    <dsp:sp modelId="{E53E775B-4BCB-4CC7-A37C-68A40CF9B930}">
      <dsp:nvSpPr>
        <dsp:cNvPr id="0" name=""/>
        <dsp:cNvSpPr/>
      </dsp:nvSpPr>
      <dsp:spPr>
        <a:xfrm rot="10800000">
          <a:off x="0" y="869"/>
          <a:ext cx="11420474" cy="186938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$93 million in competitive funds secured since 2012.</a:t>
          </a:r>
        </a:p>
      </dsp:txBody>
      <dsp:txXfrm rot="10800000">
        <a:off x="0" y="869"/>
        <a:ext cx="11420474" cy="1214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6BC4-0A81-4A17-B548-697ED0055CCC}">
      <dsp:nvSpPr>
        <dsp:cNvPr id="0" name=""/>
        <dsp:cNvSpPr/>
      </dsp:nvSpPr>
      <dsp:spPr>
        <a:xfrm>
          <a:off x="0" y="783169"/>
          <a:ext cx="10515600" cy="144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A7CA2-B454-4D8A-A4A2-D8B4C2FA9474}">
      <dsp:nvSpPr>
        <dsp:cNvPr id="0" name=""/>
        <dsp:cNvSpPr/>
      </dsp:nvSpPr>
      <dsp:spPr>
        <a:xfrm>
          <a:off x="437369" y="1108485"/>
          <a:ext cx="795218" cy="795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A6251-6FBA-4AB2-A070-161C100E03E5}">
      <dsp:nvSpPr>
        <dsp:cNvPr id="0" name=""/>
        <dsp:cNvSpPr/>
      </dsp:nvSpPr>
      <dsp:spPr>
        <a:xfrm>
          <a:off x="1669958" y="783169"/>
          <a:ext cx="8845641" cy="144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19" tIns="153019" rIns="153019" bIns="153019" numCol="1" spcCol="1270" anchor="ctr" anchorCtr="0">
          <a:noAutofit/>
        </a:bodyPr>
        <a:lstStyle/>
        <a:p>
          <a:pPr marL="0" lvl="0" indent="0" algn="l" defTabSz="1111250">
            <a:lnSpc>
              <a:spcPct val="90000"/>
            </a:lnSpc>
            <a:spcBef>
              <a:spcPct val="0"/>
            </a:spcBef>
            <a:spcAft>
              <a:spcPct val="35000"/>
            </a:spcAft>
            <a:buNone/>
          </a:pPr>
          <a:r>
            <a:rPr lang="en-US" sz="2500" kern="1200"/>
            <a:t>This is the plan that helps guide our implementation of the CCMP over the next 10 years. </a:t>
          </a:r>
        </a:p>
      </dsp:txBody>
      <dsp:txXfrm>
        <a:off x="1669958" y="783169"/>
        <a:ext cx="8845641" cy="1445851"/>
      </dsp:txXfrm>
    </dsp:sp>
    <dsp:sp modelId="{50D9969F-753A-423D-9EB4-213B867DC6D0}">
      <dsp:nvSpPr>
        <dsp:cNvPr id="0" name=""/>
        <dsp:cNvSpPr/>
      </dsp:nvSpPr>
      <dsp:spPr>
        <a:xfrm>
          <a:off x="0" y="2590483"/>
          <a:ext cx="10515600" cy="144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28AE4-20EE-4E87-9FE9-86BA04EAB8AC}">
      <dsp:nvSpPr>
        <dsp:cNvPr id="0" name=""/>
        <dsp:cNvSpPr/>
      </dsp:nvSpPr>
      <dsp:spPr>
        <a:xfrm>
          <a:off x="437369" y="2915799"/>
          <a:ext cx="795218" cy="795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C1EB3-CE7B-44D7-85BB-3B1028F2984C}">
      <dsp:nvSpPr>
        <dsp:cNvPr id="0" name=""/>
        <dsp:cNvSpPr/>
      </dsp:nvSpPr>
      <dsp:spPr>
        <a:xfrm>
          <a:off x="1669958" y="2590483"/>
          <a:ext cx="8845641" cy="144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19" tIns="153019" rIns="153019" bIns="153019" numCol="1" spcCol="1270" anchor="ctr" anchorCtr="0">
          <a:noAutofit/>
        </a:bodyPr>
        <a:lstStyle/>
        <a:p>
          <a:pPr marL="0" lvl="0" indent="0" algn="l" defTabSz="1111250">
            <a:lnSpc>
              <a:spcPct val="90000"/>
            </a:lnSpc>
            <a:spcBef>
              <a:spcPct val="0"/>
            </a:spcBef>
            <a:spcAft>
              <a:spcPct val="35000"/>
            </a:spcAft>
            <a:buNone/>
          </a:pPr>
          <a:r>
            <a:rPr lang="en-US" sz="2500" kern="1200"/>
            <a:t>The 10-year window aligns with when our next CCMP Update will be required. </a:t>
          </a:r>
        </a:p>
      </dsp:txBody>
      <dsp:txXfrm>
        <a:off x="1669958" y="2590483"/>
        <a:ext cx="8845641" cy="1445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2AA4C-C9B1-4E9C-9208-B635490242A8}">
      <dsp:nvSpPr>
        <dsp:cNvPr id="0" name=""/>
        <dsp:cNvSpPr/>
      </dsp:nvSpPr>
      <dsp:spPr>
        <a:xfrm rot="5400000">
          <a:off x="5222806" y="-955240"/>
          <a:ext cx="3855603" cy="6729984"/>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Provides funding for communications and outreach with communities and partners;</a:t>
          </a:r>
        </a:p>
        <a:p>
          <a:pPr marL="228600" lvl="1" indent="-228600" algn="l" defTabSz="889000">
            <a:lnSpc>
              <a:spcPct val="90000"/>
            </a:lnSpc>
            <a:spcBef>
              <a:spcPct val="0"/>
            </a:spcBef>
            <a:spcAft>
              <a:spcPct val="15000"/>
            </a:spcAft>
            <a:buChar char="•"/>
          </a:pPr>
          <a:r>
            <a:rPr lang="en-US" sz="2000" kern="1200"/>
            <a:t>Provides funding for integrated, cross team collaboration on projects- environmental education components on habitat restoration projects, for example;</a:t>
          </a:r>
        </a:p>
        <a:p>
          <a:pPr marL="228600" lvl="1" indent="-228600" algn="l" defTabSz="889000">
            <a:lnSpc>
              <a:spcPct val="90000"/>
            </a:lnSpc>
            <a:spcBef>
              <a:spcPct val="0"/>
            </a:spcBef>
            <a:spcAft>
              <a:spcPct val="15000"/>
            </a:spcAft>
            <a:buChar char="•"/>
          </a:pPr>
          <a:r>
            <a:rPr lang="en-US" sz="2000" kern="1200"/>
            <a:t>Supports establishment of long-term monitoring in the lower river;</a:t>
          </a:r>
        </a:p>
        <a:p>
          <a:pPr marL="228600" lvl="1" indent="-228600" algn="l" defTabSz="889000">
            <a:lnSpc>
              <a:spcPct val="90000"/>
            </a:lnSpc>
            <a:spcBef>
              <a:spcPct val="0"/>
            </a:spcBef>
            <a:spcAft>
              <a:spcPct val="15000"/>
            </a:spcAft>
            <a:buChar char="•"/>
          </a:pPr>
          <a:r>
            <a:rPr lang="en-US" sz="2000" kern="1200"/>
            <a:t>Provides funding for the administrative and operational costs associated with implementing the work of the Estuary Partnership; </a:t>
          </a:r>
        </a:p>
      </dsp:txBody>
      <dsp:txXfrm rot="-5400000">
        <a:off x="3785616" y="670165"/>
        <a:ext cx="6541769" cy="3479173"/>
      </dsp:txXfrm>
    </dsp:sp>
    <dsp:sp modelId="{BB4B8161-9C07-4DA0-A9B7-10F5BD0D00F5}">
      <dsp:nvSpPr>
        <dsp:cNvPr id="0" name=""/>
        <dsp:cNvSpPr/>
      </dsp:nvSpPr>
      <dsp:spPr>
        <a:xfrm>
          <a:off x="0" y="0"/>
          <a:ext cx="3785616" cy="481950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The Estuary Partnership will prioritize funding for projects that support the implementation of activities that meet the goals of the CCMP. In addition to a guiding interest in working to achieve the goals of the CCMP, the Estuary Partnership will prioritize funding that:</a:t>
          </a:r>
        </a:p>
      </dsp:txBody>
      <dsp:txXfrm>
        <a:off x="184799" y="184799"/>
        <a:ext cx="3416018" cy="44499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4E441-B154-48A6-A8C2-4CF0C995D8CB}"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7DDC8-82BE-42F3-90E0-7546AA1B9D83}" type="slidenum">
              <a:rPr lang="en-US" smtClean="0"/>
              <a:t>‹#›</a:t>
            </a:fld>
            <a:endParaRPr lang="en-US"/>
          </a:p>
        </p:txBody>
      </p:sp>
    </p:spTree>
    <p:extLst>
      <p:ext uri="{BB962C8B-B14F-4D97-AF65-F5344CB8AC3E}">
        <p14:creationId xmlns:p14="http://schemas.microsoft.com/office/powerpoint/2010/main" val="205032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830B-1565-404C-BF94-42D6E34A5EF4}"/>
              </a:ext>
            </a:extLst>
          </p:cNvPr>
          <p:cNvSpPr>
            <a:spLocks noGrp="1"/>
          </p:cNvSpPr>
          <p:nvPr>
            <p:ph type="ctrTitle"/>
          </p:nvPr>
        </p:nvSpPr>
        <p:spPr>
          <a:xfrm>
            <a:off x="1524000" y="1272619"/>
            <a:ext cx="9144000" cy="2237344"/>
          </a:xfrm>
        </p:spPr>
        <p:txBody>
          <a:bodyPr anchor="b">
            <a:normAutofit/>
          </a:bodyPr>
          <a:lstStyle>
            <a:lvl1pPr algn="ctr">
              <a:defRPr sz="5500">
                <a:latin typeface="PT Sans Narrow" panose="020B0506020203020204" pitchFamily="34" charset="0"/>
                <a:ea typeface="PT Sans Narrow" panose="020B05060202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A2E3575-E524-41B7-AC48-641020D472E2}"/>
              </a:ext>
            </a:extLst>
          </p:cNvPr>
          <p:cNvSpPr>
            <a:spLocks noGrp="1"/>
          </p:cNvSpPr>
          <p:nvPr>
            <p:ph type="subTitle" idx="1"/>
          </p:nvPr>
        </p:nvSpPr>
        <p:spPr>
          <a:xfrm>
            <a:off x="1524000" y="3602038"/>
            <a:ext cx="9144000" cy="1655762"/>
          </a:xfrm>
        </p:spPr>
        <p:txBody>
          <a:bodyPr/>
          <a:lstStyle>
            <a:lvl1pPr marL="0" indent="0" algn="ctr">
              <a:buNone/>
              <a:defRPr sz="2400">
                <a:latin typeface="PT Sans" panose="020B0503020203020204" pitchFamily="34" charset="0"/>
                <a:ea typeface="PT Sans" panose="020B0503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1DCDFA2-EE04-44C0-BF84-E24F8F385A4D}"/>
              </a:ext>
            </a:extLst>
          </p:cNvPr>
          <p:cNvSpPr>
            <a:spLocks noGrp="1"/>
          </p:cNvSpPr>
          <p:nvPr>
            <p:ph type="dt" sz="half" idx="10"/>
          </p:nvPr>
        </p:nvSpPr>
        <p:spPr/>
        <p:txBody>
          <a:bodyPr/>
          <a:lstStyle/>
          <a:p>
            <a:fld id="{9A045073-A1E1-4427-AFA5-AFF452B60C40}" type="datetime4">
              <a:rPr lang="en-US" smtClean="0"/>
              <a:t>February 19, 2025</a:t>
            </a:fld>
            <a:endParaRPr lang="en-US"/>
          </a:p>
        </p:txBody>
      </p:sp>
      <p:sp>
        <p:nvSpPr>
          <p:cNvPr id="5" name="Footer Placeholder 4">
            <a:extLst>
              <a:ext uri="{FF2B5EF4-FFF2-40B4-BE49-F238E27FC236}">
                <a16:creationId xmlns:a16="http://schemas.microsoft.com/office/drawing/2014/main" id="{8F779D21-EBEB-42CA-BC8F-E2789875312D}"/>
              </a:ext>
            </a:extLst>
          </p:cNvPr>
          <p:cNvSpPr>
            <a:spLocks noGrp="1"/>
          </p:cNvSpPr>
          <p:nvPr>
            <p:ph type="ftr" sz="quarter" idx="11"/>
          </p:nvPr>
        </p:nvSpPr>
        <p:spPr>
          <a:xfrm>
            <a:off x="4038600" y="6340475"/>
            <a:ext cx="4114800" cy="365125"/>
          </a:xfrm>
        </p:spPr>
        <p:txBody>
          <a:bodyPr/>
          <a:lstStyle>
            <a:lvl1pPr>
              <a:defRPr sz="1200">
                <a:solidFill>
                  <a:srgbClr val="000000"/>
                </a:solidFill>
                <a:latin typeface="PT Sans" panose="020B0503020203020204" pitchFamily="34" charset="0"/>
                <a:ea typeface="PT Sans" panose="020B0503020203020204" pitchFamily="34" charset="0"/>
              </a:defRPr>
            </a:lvl1pPr>
          </a:lstStyle>
          <a:p>
            <a:r>
              <a:rPr lang="en-US" dirty="0"/>
              <a:t>www.estuarypartnership.org</a:t>
            </a:r>
          </a:p>
        </p:txBody>
      </p:sp>
      <p:sp>
        <p:nvSpPr>
          <p:cNvPr id="6" name="Slide Number Placeholder 5">
            <a:extLst>
              <a:ext uri="{FF2B5EF4-FFF2-40B4-BE49-F238E27FC236}">
                <a16:creationId xmlns:a16="http://schemas.microsoft.com/office/drawing/2014/main" id="{F7674838-ECF5-49DA-B77B-F1F8E61E3A90}"/>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324036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AA92-9856-46DF-843E-6EC9E7D0CD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4738C-5250-4510-AE77-A30EB6367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BFEF6-0E3E-4EB6-AA22-DBF86B2E8231}"/>
              </a:ext>
            </a:extLst>
          </p:cNvPr>
          <p:cNvSpPr>
            <a:spLocks noGrp="1"/>
          </p:cNvSpPr>
          <p:nvPr>
            <p:ph type="dt" sz="half" idx="10"/>
          </p:nvPr>
        </p:nvSpPr>
        <p:spPr/>
        <p:txBody>
          <a:bodyPr/>
          <a:lstStyle/>
          <a:p>
            <a:fld id="{6B2B5F71-B3BC-42CC-947B-942D76865B44}" type="datetime4">
              <a:rPr lang="en-US" smtClean="0"/>
              <a:t>February 19, 2025</a:t>
            </a:fld>
            <a:endParaRPr lang="en-US"/>
          </a:p>
        </p:txBody>
      </p:sp>
      <p:sp>
        <p:nvSpPr>
          <p:cNvPr id="5" name="Footer Placeholder 4">
            <a:extLst>
              <a:ext uri="{FF2B5EF4-FFF2-40B4-BE49-F238E27FC236}">
                <a16:creationId xmlns:a16="http://schemas.microsoft.com/office/drawing/2014/main" id="{F8734CE7-BB71-4727-9FBA-D83322FD13D2}"/>
              </a:ext>
            </a:extLst>
          </p:cNvPr>
          <p:cNvSpPr>
            <a:spLocks noGrp="1"/>
          </p:cNvSpPr>
          <p:nvPr>
            <p:ph type="ftr" sz="quarter" idx="11"/>
          </p:nvPr>
        </p:nvSpPr>
        <p:spPr/>
        <p:txBody>
          <a:bodyPr/>
          <a:lstStyle/>
          <a:p>
            <a:r>
              <a:rPr lang="en-US" dirty="0"/>
              <a:t>www.estuarypartnership.org</a:t>
            </a:r>
          </a:p>
        </p:txBody>
      </p:sp>
      <p:sp>
        <p:nvSpPr>
          <p:cNvPr id="6" name="Slide Number Placeholder 5">
            <a:extLst>
              <a:ext uri="{FF2B5EF4-FFF2-40B4-BE49-F238E27FC236}">
                <a16:creationId xmlns:a16="http://schemas.microsoft.com/office/drawing/2014/main" id="{2155A8F3-C112-4BDF-934E-C086DBBD2F95}"/>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101177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C91FB-1913-4895-BB18-B590A3E0AAD9}"/>
              </a:ext>
            </a:extLst>
          </p:cNvPr>
          <p:cNvSpPr>
            <a:spLocks noGrp="1"/>
          </p:cNvSpPr>
          <p:nvPr>
            <p:ph type="title" orient="vert"/>
          </p:nvPr>
        </p:nvSpPr>
        <p:spPr>
          <a:xfrm>
            <a:off x="8724900" y="1234911"/>
            <a:ext cx="2628900" cy="4392891"/>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5C4C884-0C90-42C5-BCAA-C6B07C6570A8}"/>
              </a:ext>
            </a:extLst>
          </p:cNvPr>
          <p:cNvSpPr>
            <a:spLocks noGrp="1"/>
          </p:cNvSpPr>
          <p:nvPr>
            <p:ph type="body" orient="vert" idx="1"/>
          </p:nvPr>
        </p:nvSpPr>
        <p:spPr>
          <a:xfrm>
            <a:off x="838200" y="1234911"/>
            <a:ext cx="7734300" cy="49420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12455E-CCF9-4314-807C-B83767BFED9C}"/>
              </a:ext>
            </a:extLst>
          </p:cNvPr>
          <p:cNvSpPr>
            <a:spLocks noGrp="1"/>
          </p:cNvSpPr>
          <p:nvPr>
            <p:ph type="dt" sz="half" idx="10"/>
          </p:nvPr>
        </p:nvSpPr>
        <p:spPr/>
        <p:txBody>
          <a:bodyPr/>
          <a:lstStyle/>
          <a:p>
            <a:fld id="{4A4FF971-D0AA-4036-AE27-70694E45BCD4}" type="datetime4">
              <a:rPr lang="en-US" smtClean="0"/>
              <a:t>February 19, 2025</a:t>
            </a:fld>
            <a:endParaRPr lang="en-US"/>
          </a:p>
        </p:txBody>
      </p:sp>
      <p:sp>
        <p:nvSpPr>
          <p:cNvPr id="5" name="Footer Placeholder 4">
            <a:extLst>
              <a:ext uri="{FF2B5EF4-FFF2-40B4-BE49-F238E27FC236}">
                <a16:creationId xmlns:a16="http://schemas.microsoft.com/office/drawing/2014/main" id="{4700E220-82FA-4245-B4AA-C7969CFF4F65}"/>
              </a:ext>
            </a:extLst>
          </p:cNvPr>
          <p:cNvSpPr>
            <a:spLocks noGrp="1"/>
          </p:cNvSpPr>
          <p:nvPr>
            <p:ph type="ftr" sz="quarter" idx="11"/>
          </p:nvPr>
        </p:nvSpPr>
        <p:spPr/>
        <p:txBody>
          <a:bodyPr/>
          <a:lstStyle/>
          <a:p>
            <a:r>
              <a:rPr lang="en-US" dirty="0"/>
              <a:t>www.estuarypartnership.org</a:t>
            </a:r>
          </a:p>
        </p:txBody>
      </p:sp>
      <p:sp>
        <p:nvSpPr>
          <p:cNvPr id="6" name="Slide Number Placeholder 5">
            <a:extLst>
              <a:ext uri="{FF2B5EF4-FFF2-40B4-BE49-F238E27FC236}">
                <a16:creationId xmlns:a16="http://schemas.microsoft.com/office/drawing/2014/main" id="{812156A4-FA07-43DF-BC4C-F57AE1B2E64A}"/>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9149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47F8-A215-4A6B-8851-69E67F0A3DE2}"/>
              </a:ext>
            </a:extLst>
          </p:cNvPr>
          <p:cNvSpPr>
            <a:spLocks noGrp="1"/>
          </p:cNvSpPr>
          <p:nvPr>
            <p:ph type="title"/>
          </p:nvPr>
        </p:nvSpPr>
        <p:spPr>
          <a:xfrm>
            <a:off x="838200" y="216816"/>
            <a:ext cx="10515600" cy="92618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6132833-E49A-41AA-8BF9-3808934AA2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7354-2927-4361-A7F5-A2AAA9DBDEA9}"/>
              </a:ext>
            </a:extLst>
          </p:cNvPr>
          <p:cNvSpPr>
            <a:spLocks noGrp="1"/>
          </p:cNvSpPr>
          <p:nvPr>
            <p:ph type="dt" sz="half" idx="10"/>
          </p:nvPr>
        </p:nvSpPr>
        <p:spPr/>
        <p:txBody>
          <a:bodyPr/>
          <a:lstStyle/>
          <a:p>
            <a:fld id="{B0FAC644-9C7A-4505-81E1-0F1F1BFBDB42}" type="datetime4">
              <a:rPr lang="en-US" smtClean="0"/>
              <a:t>February 19, 2025</a:t>
            </a:fld>
            <a:endParaRPr lang="en-US"/>
          </a:p>
        </p:txBody>
      </p:sp>
      <p:sp>
        <p:nvSpPr>
          <p:cNvPr id="5" name="Footer Placeholder 4">
            <a:extLst>
              <a:ext uri="{FF2B5EF4-FFF2-40B4-BE49-F238E27FC236}">
                <a16:creationId xmlns:a16="http://schemas.microsoft.com/office/drawing/2014/main" id="{09FE28BB-100D-43DE-BB11-809CF0346407}"/>
              </a:ext>
            </a:extLst>
          </p:cNvPr>
          <p:cNvSpPr>
            <a:spLocks noGrp="1"/>
          </p:cNvSpPr>
          <p:nvPr>
            <p:ph type="ftr" sz="quarter" idx="11"/>
          </p:nvPr>
        </p:nvSpPr>
        <p:spPr/>
        <p:txBody>
          <a:bodyPr/>
          <a:lstStyle/>
          <a:p>
            <a:r>
              <a:rPr lang="en-US" dirty="0"/>
              <a:t>www.estuarypartnership.org</a:t>
            </a:r>
          </a:p>
        </p:txBody>
      </p:sp>
      <p:sp>
        <p:nvSpPr>
          <p:cNvPr id="6" name="Slide Number Placeholder 5">
            <a:extLst>
              <a:ext uri="{FF2B5EF4-FFF2-40B4-BE49-F238E27FC236}">
                <a16:creationId xmlns:a16="http://schemas.microsoft.com/office/drawing/2014/main" id="{E841E9C4-B3A9-4C9F-A46F-03E4010955CD}"/>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260445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D001-FA77-4D2A-BB69-0DE0057646EF}"/>
              </a:ext>
            </a:extLst>
          </p:cNvPr>
          <p:cNvSpPr>
            <a:spLocks noGrp="1"/>
          </p:cNvSpPr>
          <p:nvPr>
            <p:ph type="title"/>
          </p:nvPr>
        </p:nvSpPr>
        <p:spPr>
          <a:xfrm>
            <a:off x="831850" y="1319754"/>
            <a:ext cx="10515600" cy="324272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F6DCBD-2F0C-4F39-8339-529AF33BDF9A}"/>
              </a:ext>
            </a:extLst>
          </p:cNvPr>
          <p:cNvSpPr>
            <a:spLocks noGrp="1"/>
          </p:cNvSpPr>
          <p:nvPr>
            <p:ph type="body" idx="1"/>
          </p:nvPr>
        </p:nvSpPr>
        <p:spPr>
          <a:xfrm>
            <a:off x="831850" y="4589463"/>
            <a:ext cx="10515600" cy="1500187"/>
          </a:xfrm>
        </p:spPr>
        <p:txBody>
          <a:bodyPr/>
          <a:lstStyle>
            <a:lvl1pPr marL="0" indent="0">
              <a:buNone/>
              <a:defRPr sz="2400">
                <a:solidFill>
                  <a:srgbClr val="094FA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D027DE-2D85-43D0-9C46-B4B485D33C94}"/>
              </a:ext>
            </a:extLst>
          </p:cNvPr>
          <p:cNvSpPr>
            <a:spLocks noGrp="1"/>
          </p:cNvSpPr>
          <p:nvPr>
            <p:ph type="dt" sz="half" idx="10"/>
          </p:nvPr>
        </p:nvSpPr>
        <p:spPr/>
        <p:txBody>
          <a:bodyPr/>
          <a:lstStyle/>
          <a:p>
            <a:fld id="{EC3DA6AB-0DAF-43F8-B9C6-605DF09DC352}" type="datetime4">
              <a:rPr lang="en-US" smtClean="0"/>
              <a:t>February 19, 2025</a:t>
            </a:fld>
            <a:endParaRPr lang="en-US"/>
          </a:p>
        </p:txBody>
      </p:sp>
      <p:sp>
        <p:nvSpPr>
          <p:cNvPr id="5" name="Footer Placeholder 4">
            <a:extLst>
              <a:ext uri="{FF2B5EF4-FFF2-40B4-BE49-F238E27FC236}">
                <a16:creationId xmlns:a16="http://schemas.microsoft.com/office/drawing/2014/main" id="{AFB55502-D916-4CC7-BFF9-98C2AEE967F6}"/>
              </a:ext>
            </a:extLst>
          </p:cNvPr>
          <p:cNvSpPr>
            <a:spLocks noGrp="1"/>
          </p:cNvSpPr>
          <p:nvPr>
            <p:ph type="ftr" sz="quarter" idx="11"/>
          </p:nvPr>
        </p:nvSpPr>
        <p:spPr/>
        <p:txBody>
          <a:bodyPr/>
          <a:lstStyle/>
          <a:p>
            <a:r>
              <a:rPr lang="en-US" dirty="0"/>
              <a:t>www.estuarypartnership.org</a:t>
            </a:r>
          </a:p>
        </p:txBody>
      </p:sp>
      <p:sp>
        <p:nvSpPr>
          <p:cNvPr id="6" name="Slide Number Placeholder 5">
            <a:extLst>
              <a:ext uri="{FF2B5EF4-FFF2-40B4-BE49-F238E27FC236}">
                <a16:creationId xmlns:a16="http://schemas.microsoft.com/office/drawing/2014/main" id="{01EAD4F6-119E-4287-BB94-4D87B173415A}"/>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329997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1D7-D2CC-4EC4-8B77-512396688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0B5440-7C0E-4599-B27F-6D45375804CB}"/>
              </a:ext>
            </a:extLst>
          </p:cNvPr>
          <p:cNvSpPr>
            <a:spLocks noGrp="1"/>
          </p:cNvSpPr>
          <p:nvPr>
            <p:ph sz="half" idx="1"/>
          </p:nvPr>
        </p:nvSpPr>
        <p:spPr>
          <a:xfrm>
            <a:off x="838200" y="1329179"/>
            <a:ext cx="5181600" cy="4847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FD8F3-9011-4007-9D9C-2609136669A6}"/>
              </a:ext>
            </a:extLst>
          </p:cNvPr>
          <p:cNvSpPr>
            <a:spLocks noGrp="1"/>
          </p:cNvSpPr>
          <p:nvPr>
            <p:ph sz="half" idx="2"/>
          </p:nvPr>
        </p:nvSpPr>
        <p:spPr>
          <a:xfrm>
            <a:off x="6172200" y="1329179"/>
            <a:ext cx="5181600" cy="4847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60869-4487-4103-A794-2483EF7C4642}"/>
              </a:ext>
            </a:extLst>
          </p:cNvPr>
          <p:cNvSpPr>
            <a:spLocks noGrp="1"/>
          </p:cNvSpPr>
          <p:nvPr>
            <p:ph type="dt" sz="half" idx="10"/>
          </p:nvPr>
        </p:nvSpPr>
        <p:spPr/>
        <p:txBody>
          <a:bodyPr/>
          <a:lstStyle/>
          <a:p>
            <a:fld id="{738A5737-CFA2-4EB5-AC1A-AC1657571E35}" type="datetime4">
              <a:rPr lang="en-US" smtClean="0"/>
              <a:t>February 19, 2025</a:t>
            </a:fld>
            <a:endParaRPr lang="en-US" dirty="0"/>
          </a:p>
        </p:txBody>
      </p:sp>
      <p:sp>
        <p:nvSpPr>
          <p:cNvPr id="6" name="Footer Placeholder 5">
            <a:extLst>
              <a:ext uri="{FF2B5EF4-FFF2-40B4-BE49-F238E27FC236}">
                <a16:creationId xmlns:a16="http://schemas.microsoft.com/office/drawing/2014/main" id="{60C91BD9-4F9D-4DB2-9584-E91BC7F3D021}"/>
              </a:ext>
            </a:extLst>
          </p:cNvPr>
          <p:cNvSpPr>
            <a:spLocks noGrp="1"/>
          </p:cNvSpPr>
          <p:nvPr>
            <p:ph type="ftr" sz="quarter" idx="11"/>
          </p:nvPr>
        </p:nvSpPr>
        <p:spPr/>
        <p:txBody>
          <a:bodyPr/>
          <a:lstStyle/>
          <a:p>
            <a:r>
              <a:rPr lang="en-US" dirty="0"/>
              <a:t>www.estuarypartnership.org</a:t>
            </a:r>
          </a:p>
        </p:txBody>
      </p:sp>
      <p:sp>
        <p:nvSpPr>
          <p:cNvPr id="7" name="Slide Number Placeholder 6">
            <a:extLst>
              <a:ext uri="{FF2B5EF4-FFF2-40B4-BE49-F238E27FC236}">
                <a16:creationId xmlns:a16="http://schemas.microsoft.com/office/drawing/2014/main" id="{5E92F5B9-F136-4280-9E3F-AACC6F764BB5}"/>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374337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810F-6CC8-4DC0-868E-39DE6694B8EB}"/>
              </a:ext>
            </a:extLst>
          </p:cNvPr>
          <p:cNvSpPr>
            <a:spLocks noGrp="1"/>
          </p:cNvSpPr>
          <p:nvPr>
            <p:ph type="title"/>
          </p:nvPr>
        </p:nvSpPr>
        <p:spPr>
          <a:xfrm>
            <a:off x="838200" y="228600"/>
            <a:ext cx="10515600"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B99352-3BF5-4632-9C98-FDA4BC12841C}"/>
              </a:ext>
            </a:extLst>
          </p:cNvPr>
          <p:cNvSpPr>
            <a:spLocks noGrp="1"/>
          </p:cNvSpPr>
          <p:nvPr>
            <p:ph type="body" idx="1"/>
          </p:nvPr>
        </p:nvSpPr>
        <p:spPr>
          <a:xfrm>
            <a:off x="839788" y="13040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E93F77-FAB6-41CF-87E5-89F678E9A268}"/>
              </a:ext>
            </a:extLst>
          </p:cNvPr>
          <p:cNvSpPr>
            <a:spLocks noGrp="1"/>
          </p:cNvSpPr>
          <p:nvPr>
            <p:ph sz="half" idx="2"/>
          </p:nvPr>
        </p:nvSpPr>
        <p:spPr>
          <a:xfrm>
            <a:off x="839788" y="2128005"/>
            <a:ext cx="5157787" cy="388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421C90-4952-4716-9B9A-B2CCFCC554B5}"/>
              </a:ext>
            </a:extLst>
          </p:cNvPr>
          <p:cNvSpPr>
            <a:spLocks noGrp="1"/>
          </p:cNvSpPr>
          <p:nvPr>
            <p:ph type="body" sz="quarter" idx="3"/>
          </p:nvPr>
        </p:nvSpPr>
        <p:spPr>
          <a:xfrm>
            <a:off x="6172200" y="13040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D7AAF-2797-41F6-A995-F772CE72211F}"/>
              </a:ext>
            </a:extLst>
          </p:cNvPr>
          <p:cNvSpPr>
            <a:spLocks noGrp="1"/>
          </p:cNvSpPr>
          <p:nvPr>
            <p:ph sz="quarter" idx="4"/>
          </p:nvPr>
        </p:nvSpPr>
        <p:spPr>
          <a:xfrm>
            <a:off x="6172200" y="2128004"/>
            <a:ext cx="5183188" cy="3886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372E73-C5D6-47CF-843A-74DBF39A4137}"/>
              </a:ext>
            </a:extLst>
          </p:cNvPr>
          <p:cNvSpPr>
            <a:spLocks noGrp="1"/>
          </p:cNvSpPr>
          <p:nvPr>
            <p:ph type="dt" sz="half" idx="10"/>
          </p:nvPr>
        </p:nvSpPr>
        <p:spPr/>
        <p:txBody>
          <a:bodyPr/>
          <a:lstStyle/>
          <a:p>
            <a:fld id="{0636E475-C973-4FB3-A5C3-53E5F92784F0}" type="datetime4">
              <a:rPr lang="en-US" smtClean="0"/>
              <a:t>February 19, 2025</a:t>
            </a:fld>
            <a:endParaRPr lang="en-US"/>
          </a:p>
        </p:txBody>
      </p:sp>
      <p:sp>
        <p:nvSpPr>
          <p:cNvPr id="8" name="Footer Placeholder 7">
            <a:extLst>
              <a:ext uri="{FF2B5EF4-FFF2-40B4-BE49-F238E27FC236}">
                <a16:creationId xmlns:a16="http://schemas.microsoft.com/office/drawing/2014/main" id="{578B162C-23EA-4196-936D-81EE62FDA864}"/>
              </a:ext>
            </a:extLst>
          </p:cNvPr>
          <p:cNvSpPr>
            <a:spLocks noGrp="1"/>
          </p:cNvSpPr>
          <p:nvPr>
            <p:ph type="ftr" sz="quarter" idx="11"/>
          </p:nvPr>
        </p:nvSpPr>
        <p:spPr/>
        <p:txBody>
          <a:bodyPr/>
          <a:lstStyle/>
          <a:p>
            <a:r>
              <a:rPr lang="en-US" dirty="0"/>
              <a:t>www.estuarypartnership.org</a:t>
            </a:r>
          </a:p>
        </p:txBody>
      </p:sp>
      <p:sp>
        <p:nvSpPr>
          <p:cNvPr id="9" name="Slide Number Placeholder 8">
            <a:extLst>
              <a:ext uri="{FF2B5EF4-FFF2-40B4-BE49-F238E27FC236}">
                <a16:creationId xmlns:a16="http://schemas.microsoft.com/office/drawing/2014/main" id="{84E911A0-080E-4C45-8321-F1D0170879B6}"/>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307774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4F46-DB09-4DB1-B65B-E82F3C707E12}"/>
              </a:ext>
            </a:extLst>
          </p:cNvPr>
          <p:cNvSpPr>
            <a:spLocks noGrp="1"/>
          </p:cNvSpPr>
          <p:nvPr>
            <p:ph type="title"/>
          </p:nvPr>
        </p:nvSpPr>
        <p:spPr>
          <a:xfrm>
            <a:off x="838200" y="228600"/>
            <a:ext cx="10515600" cy="9144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CBE5F9E-D81B-4818-8455-726EAE4C8196}"/>
              </a:ext>
            </a:extLst>
          </p:cNvPr>
          <p:cNvSpPr>
            <a:spLocks noGrp="1"/>
          </p:cNvSpPr>
          <p:nvPr>
            <p:ph type="dt" sz="half" idx="10"/>
          </p:nvPr>
        </p:nvSpPr>
        <p:spPr/>
        <p:txBody>
          <a:bodyPr/>
          <a:lstStyle/>
          <a:p>
            <a:fld id="{C681B151-2D86-44DF-8CE2-B8C43B82343E}" type="datetime4">
              <a:rPr lang="en-US" smtClean="0"/>
              <a:t>February 19, 2025</a:t>
            </a:fld>
            <a:endParaRPr lang="en-US"/>
          </a:p>
        </p:txBody>
      </p:sp>
      <p:sp>
        <p:nvSpPr>
          <p:cNvPr id="4" name="Footer Placeholder 3">
            <a:extLst>
              <a:ext uri="{FF2B5EF4-FFF2-40B4-BE49-F238E27FC236}">
                <a16:creationId xmlns:a16="http://schemas.microsoft.com/office/drawing/2014/main" id="{966F0A26-CB1E-4C40-86B8-3130E7758D5A}"/>
              </a:ext>
            </a:extLst>
          </p:cNvPr>
          <p:cNvSpPr>
            <a:spLocks noGrp="1"/>
          </p:cNvSpPr>
          <p:nvPr>
            <p:ph type="ftr" sz="quarter" idx="11"/>
          </p:nvPr>
        </p:nvSpPr>
        <p:spPr/>
        <p:txBody>
          <a:bodyPr/>
          <a:lstStyle/>
          <a:p>
            <a:r>
              <a:rPr lang="en-US" dirty="0"/>
              <a:t>www.estuarypartnership.org</a:t>
            </a:r>
          </a:p>
        </p:txBody>
      </p:sp>
      <p:sp>
        <p:nvSpPr>
          <p:cNvPr id="5" name="Slide Number Placeholder 4">
            <a:extLst>
              <a:ext uri="{FF2B5EF4-FFF2-40B4-BE49-F238E27FC236}">
                <a16:creationId xmlns:a16="http://schemas.microsoft.com/office/drawing/2014/main" id="{1068AD0A-FFC8-4FB3-84A1-B034BD16CF98}"/>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307406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386CE-13F5-4C12-BECC-F352DDD2C00C}"/>
              </a:ext>
            </a:extLst>
          </p:cNvPr>
          <p:cNvSpPr>
            <a:spLocks noGrp="1"/>
          </p:cNvSpPr>
          <p:nvPr>
            <p:ph type="dt" sz="half" idx="10"/>
          </p:nvPr>
        </p:nvSpPr>
        <p:spPr/>
        <p:txBody>
          <a:bodyPr/>
          <a:lstStyle/>
          <a:p>
            <a:fld id="{DEC221BB-0AA8-4260-B607-57C7A1B96B0E}" type="datetime4">
              <a:rPr lang="en-US" smtClean="0"/>
              <a:t>February 19, 2025</a:t>
            </a:fld>
            <a:endParaRPr lang="en-US"/>
          </a:p>
        </p:txBody>
      </p:sp>
      <p:sp>
        <p:nvSpPr>
          <p:cNvPr id="3" name="Footer Placeholder 2">
            <a:extLst>
              <a:ext uri="{FF2B5EF4-FFF2-40B4-BE49-F238E27FC236}">
                <a16:creationId xmlns:a16="http://schemas.microsoft.com/office/drawing/2014/main" id="{DB34C9A3-CF8B-4B31-BB80-9C464A78DEEA}"/>
              </a:ext>
            </a:extLst>
          </p:cNvPr>
          <p:cNvSpPr>
            <a:spLocks noGrp="1"/>
          </p:cNvSpPr>
          <p:nvPr>
            <p:ph type="ftr" sz="quarter" idx="11"/>
          </p:nvPr>
        </p:nvSpPr>
        <p:spPr/>
        <p:txBody>
          <a:bodyPr/>
          <a:lstStyle/>
          <a:p>
            <a:r>
              <a:rPr lang="en-US" dirty="0"/>
              <a:t>www.estuarypartnership.org</a:t>
            </a:r>
          </a:p>
        </p:txBody>
      </p:sp>
      <p:sp>
        <p:nvSpPr>
          <p:cNvPr id="4" name="Slide Number Placeholder 3">
            <a:extLst>
              <a:ext uri="{FF2B5EF4-FFF2-40B4-BE49-F238E27FC236}">
                <a16:creationId xmlns:a16="http://schemas.microsoft.com/office/drawing/2014/main" id="{58FEC26E-3866-4B13-9FA2-235AC4B774FA}"/>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319590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2E8E-203E-4617-A635-13D2C8E256C5}"/>
              </a:ext>
            </a:extLst>
          </p:cNvPr>
          <p:cNvSpPr>
            <a:spLocks noGrp="1"/>
          </p:cNvSpPr>
          <p:nvPr>
            <p:ph type="title"/>
          </p:nvPr>
        </p:nvSpPr>
        <p:spPr>
          <a:xfrm>
            <a:off x="838199" y="1244337"/>
            <a:ext cx="3935413" cy="1135325"/>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C54702-A74F-48A8-A33D-49A913264663}"/>
              </a:ext>
            </a:extLst>
          </p:cNvPr>
          <p:cNvSpPr>
            <a:spLocks noGrp="1"/>
          </p:cNvSpPr>
          <p:nvPr>
            <p:ph idx="1"/>
          </p:nvPr>
        </p:nvSpPr>
        <p:spPr>
          <a:xfrm>
            <a:off x="5183188" y="1244338"/>
            <a:ext cx="6172200" cy="46167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9CC298-BFE7-419B-B9F8-2FA3AA9C005B}"/>
              </a:ext>
            </a:extLst>
          </p:cNvPr>
          <p:cNvSpPr>
            <a:spLocks noGrp="1"/>
          </p:cNvSpPr>
          <p:nvPr>
            <p:ph type="body" sz="half" idx="2"/>
          </p:nvPr>
        </p:nvSpPr>
        <p:spPr>
          <a:xfrm>
            <a:off x="839788" y="2379662"/>
            <a:ext cx="3932237" cy="34893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8BDB8-8198-4B93-ABF7-FBA23F716213}"/>
              </a:ext>
            </a:extLst>
          </p:cNvPr>
          <p:cNvSpPr>
            <a:spLocks noGrp="1"/>
          </p:cNvSpPr>
          <p:nvPr>
            <p:ph type="dt" sz="half" idx="10"/>
          </p:nvPr>
        </p:nvSpPr>
        <p:spPr/>
        <p:txBody>
          <a:bodyPr/>
          <a:lstStyle/>
          <a:p>
            <a:fld id="{94C9D82A-B303-4689-9DF8-EEED98C49661}" type="datetime4">
              <a:rPr lang="en-US" smtClean="0"/>
              <a:t>February 19, 2025</a:t>
            </a:fld>
            <a:endParaRPr lang="en-US"/>
          </a:p>
        </p:txBody>
      </p:sp>
      <p:sp>
        <p:nvSpPr>
          <p:cNvPr id="6" name="Footer Placeholder 5">
            <a:extLst>
              <a:ext uri="{FF2B5EF4-FFF2-40B4-BE49-F238E27FC236}">
                <a16:creationId xmlns:a16="http://schemas.microsoft.com/office/drawing/2014/main" id="{6429FA0A-3141-4339-8FBF-AF931C3FE4CF}"/>
              </a:ext>
            </a:extLst>
          </p:cNvPr>
          <p:cNvSpPr>
            <a:spLocks noGrp="1"/>
          </p:cNvSpPr>
          <p:nvPr>
            <p:ph type="ftr" sz="quarter" idx="11"/>
          </p:nvPr>
        </p:nvSpPr>
        <p:spPr/>
        <p:txBody>
          <a:bodyPr/>
          <a:lstStyle>
            <a:lvl1pPr>
              <a:defRPr b="0"/>
            </a:lvl1pPr>
          </a:lstStyle>
          <a:p>
            <a:r>
              <a:rPr lang="en-US" dirty="0"/>
              <a:t>www.estuarypartnership.org</a:t>
            </a:r>
          </a:p>
        </p:txBody>
      </p:sp>
      <p:sp>
        <p:nvSpPr>
          <p:cNvPr id="7" name="Slide Number Placeholder 6">
            <a:extLst>
              <a:ext uri="{FF2B5EF4-FFF2-40B4-BE49-F238E27FC236}">
                <a16:creationId xmlns:a16="http://schemas.microsoft.com/office/drawing/2014/main" id="{AE70FBD7-CDC1-4907-B6D4-FEB45C3A89B2}"/>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148967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A129-B538-4769-A2C3-52BE5437C557}"/>
              </a:ext>
            </a:extLst>
          </p:cNvPr>
          <p:cNvSpPr>
            <a:spLocks noGrp="1"/>
          </p:cNvSpPr>
          <p:nvPr>
            <p:ph type="title"/>
          </p:nvPr>
        </p:nvSpPr>
        <p:spPr>
          <a:xfrm>
            <a:off x="839788" y="769938"/>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D102F88-7604-476E-B87D-046BB4230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417CE1-FD4A-42A3-8CD6-547F037BD610}"/>
              </a:ext>
            </a:extLst>
          </p:cNvPr>
          <p:cNvSpPr>
            <a:spLocks noGrp="1"/>
          </p:cNvSpPr>
          <p:nvPr>
            <p:ph type="body" sz="half" idx="2"/>
          </p:nvPr>
        </p:nvSpPr>
        <p:spPr>
          <a:xfrm>
            <a:off x="839788" y="2370138"/>
            <a:ext cx="3932237" cy="3498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D138F-35FD-4AFD-93BA-949ACF5B3272}"/>
              </a:ext>
            </a:extLst>
          </p:cNvPr>
          <p:cNvSpPr>
            <a:spLocks noGrp="1"/>
          </p:cNvSpPr>
          <p:nvPr>
            <p:ph type="dt" sz="half" idx="10"/>
          </p:nvPr>
        </p:nvSpPr>
        <p:spPr/>
        <p:txBody>
          <a:bodyPr/>
          <a:lstStyle/>
          <a:p>
            <a:fld id="{9C5F66CE-E625-4FF6-BBC9-7EB31427C819}" type="datetime4">
              <a:rPr lang="en-US" smtClean="0"/>
              <a:t>February 19, 2025</a:t>
            </a:fld>
            <a:endParaRPr lang="en-US"/>
          </a:p>
        </p:txBody>
      </p:sp>
      <p:sp>
        <p:nvSpPr>
          <p:cNvPr id="6" name="Footer Placeholder 5">
            <a:extLst>
              <a:ext uri="{FF2B5EF4-FFF2-40B4-BE49-F238E27FC236}">
                <a16:creationId xmlns:a16="http://schemas.microsoft.com/office/drawing/2014/main" id="{008DFD82-911A-4D78-8FC4-BAD53C891791}"/>
              </a:ext>
            </a:extLst>
          </p:cNvPr>
          <p:cNvSpPr>
            <a:spLocks noGrp="1"/>
          </p:cNvSpPr>
          <p:nvPr>
            <p:ph type="ftr" sz="quarter" idx="11"/>
          </p:nvPr>
        </p:nvSpPr>
        <p:spPr/>
        <p:txBody>
          <a:bodyPr/>
          <a:lstStyle/>
          <a:p>
            <a:r>
              <a:rPr lang="en-US" dirty="0"/>
              <a:t>www.estuarypartnership.org</a:t>
            </a:r>
          </a:p>
        </p:txBody>
      </p:sp>
      <p:sp>
        <p:nvSpPr>
          <p:cNvPr id="7" name="Slide Number Placeholder 6">
            <a:extLst>
              <a:ext uri="{FF2B5EF4-FFF2-40B4-BE49-F238E27FC236}">
                <a16:creationId xmlns:a16="http://schemas.microsoft.com/office/drawing/2014/main" id="{6799042B-708F-497F-AB88-A08DC88B5E2D}"/>
              </a:ext>
            </a:extLst>
          </p:cNvPr>
          <p:cNvSpPr>
            <a:spLocks noGrp="1"/>
          </p:cNvSpPr>
          <p:nvPr>
            <p:ph type="sldNum" sz="quarter" idx="12"/>
          </p:nvPr>
        </p:nvSpPr>
        <p:spPr/>
        <p:txBody>
          <a:bodyPr/>
          <a:lstStyle/>
          <a:p>
            <a:fld id="{132FD23A-2BF2-4D47-A4E4-0C228495CB69}" type="slidenum">
              <a:rPr lang="en-US" smtClean="0"/>
              <a:t>‹#›</a:t>
            </a:fld>
            <a:endParaRPr lang="en-US"/>
          </a:p>
        </p:txBody>
      </p:sp>
    </p:spTree>
    <p:extLst>
      <p:ext uri="{BB962C8B-B14F-4D97-AF65-F5344CB8AC3E}">
        <p14:creationId xmlns:p14="http://schemas.microsoft.com/office/powerpoint/2010/main" val="137278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38C4E6-B878-E2AC-0352-63152D363026}"/>
              </a:ext>
            </a:extLst>
          </p:cNvPr>
          <p:cNvSpPr/>
          <p:nvPr userDrawn="1"/>
        </p:nvSpPr>
        <p:spPr>
          <a:xfrm>
            <a:off x="0" y="0"/>
            <a:ext cx="12192000" cy="1143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7224926-C7D2-4D9E-DD24-E883E386402D}"/>
              </a:ext>
            </a:extLst>
          </p:cNvPr>
          <p:cNvSpPr/>
          <p:nvPr userDrawn="1"/>
        </p:nvSpPr>
        <p:spPr>
          <a:xfrm>
            <a:off x="11819626" y="-13230"/>
            <a:ext cx="380999" cy="6734705"/>
          </a:xfrm>
          <a:prstGeom prst="rect">
            <a:avLst/>
          </a:prstGeom>
          <a:solidFill>
            <a:srgbClr val="E0701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2B586BD-9F9C-43A5-B018-C28CCB442A41}"/>
              </a:ext>
            </a:extLst>
          </p:cNvPr>
          <p:cNvSpPr>
            <a:spLocks noGrp="1"/>
          </p:cNvSpPr>
          <p:nvPr>
            <p:ph type="title"/>
          </p:nvPr>
        </p:nvSpPr>
        <p:spPr>
          <a:xfrm>
            <a:off x="838200" y="216817"/>
            <a:ext cx="10515600" cy="716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0563D84-698A-4167-BFCE-BB21CA1AB054}"/>
              </a:ext>
            </a:extLst>
          </p:cNvPr>
          <p:cNvSpPr>
            <a:spLocks noGrp="1"/>
          </p:cNvSpPr>
          <p:nvPr>
            <p:ph type="body" idx="1"/>
          </p:nvPr>
        </p:nvSpPr>
        <p:spPr>
          <a:xfrm>
            <a:off x="838200" y="1357459"/>
            <a:ext cx="10515600" cy="4819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B3D087FD-93D9-40E1-8B42-DB84E0BD7A8E}"/>
              </a:ext>
            </a:extLst>
          </p:cNvPr>
          <p:cNvSpPr/>
          <p:nvPr userDrawn="1"/>
        </p:nvSpPr>
        <p:spPr>
          <a:xfrm>
            <a:off x="0" y="6356350"/>
            <a:ext cx="12192000" cy="5016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55AC742A-4322-449C-914D-06DF2E6B6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www.estuarypartnership.org</a:t>
            </a:r>
          </a:p>
        </p:txBody>
      </p:sp>
      <p:sp>
        <p:nvSpPr>
          <p:cNvPr id="6" name="Slide Number Placeholder 5">
            <a:extLst>
              <a:ext uri="{FF2B5EF4-FFF2-40B4-BE49-F238E27FC236}">
                <a16:creationId xmlns:a16="http://schemas.microsoft.com/office/drawing/2014/main" id="{61777123-3150-4B73-91D2-DAFAF6E47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32FD23A-2BF2-4D47-A4E4-0C228495CB69}" type="slidenum">
              <a:rPr lang="en-US" smtClean="0"/>
              <a:pPr/>
              <a:t>‹#›</a:t>
            </a:fld>
            <a:endParaRPr lang="en-US" dirty="0"/>
          </a:p>
        </p:txBody>
      </p:sp>
      <p:sp>
        <p:nvSpPr>
          <p:cNvPr id="4" name="Date Placeholder 3">
            <a:extLst>
              <a:ext uri="{FF2B5EF4-FFF2-40B4-BE49-F238E27FC236}">
                <a16:creationId xmlns:a16="http://schemas.microsoft.com/office/drawing/2014/main" id="{30708899-9CBC-48BF-A76D-638B090FD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EBF716B-142E-4B3E-9214-6411119F4363}" type="datetime4">
              <a:rPr lang="en-US" smtClean="0"/>
              <a:pPr/>
              <a:t>February 19, 2025</a:t>
            </a:fld>
            <a:endParaRPr lang="en-US" dirty="0"/>
          </a:p>
        </p:txBody>
      </p:sp>
      <p:pic>
        <p:nvPicPr>
          <p:cNvPr id="12" name="Picture 11">
            <a:extLst>
              <a:ext uri="{FF2B5EF4-FFF2-40B4-BE49-F238E27FC236}">
                <a16:creationId xmlns:a16="http://schemas.microsoft.com/office/drawing/2014/main" id="{71DC4E58-26D3-8ED4-1000-3275DA431D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5217" y="5700322"/>
            <a:ext cx="1417163" cy="559720"/>
          </a:xfrm>
          <a:prstGeom prst="rect">
            <a:avLst/>
          </a:prstGeom>
        </p:spPr>
      </p:pic>
    </p:spTree>
    <p:extLst>
      <p:ext uri="{BB962C8B-B14F-4D97-AF65-F5344CB8AC3E}">
        <p14:creationId xmlns:p14="http://schemas.microsoft.com/office/powerpoint/2010/main" val="3618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7152">
          <p15:clr>
            <a:srgbClr val="F26B43"/>
          </p15:clr>
        </p15:guide>
        <p15:guide id="3" pos="528">
          <p15:clr>
            <a:srgbClr val="F26B43"/>
          </p15:clr>
        </p15:guide>
        <p15:guide id="4" orient="horz" pos="1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s://www.estuarypartnership.org/who-we-are/our-management-plan"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51DF55-93E1-4534-91E5-97F45F032599}"/>
              </a:ext>
            </a:extLst>
          </p:cNvPr>
          <p:cNvSpPr>
            <a:spLocks noGrp="1"/>
          </p:cNvSpPr>
          <p:nvPr>
            <p:ph type="subTitle" idx="1"/>
          </p:nvPr>
        </p:nvSpPr>
        <p:spPr>
          <a:xfrm>
            <a:off x="1524000" y="2956845"/>
            <a:ext cx="9144000" cy="2711153"/>
          </a:xfrm>
        </p:spPr>
        <p:txBody>
          <a:bodyPr>
            <a:normAutofit/>
          </a:bodyPr>
          <a:lstStyle/>
          <a:p>
            <a:r>
              <a:rPr lang="en-US" dirty="0"/>
              <a:t>Presentation to the Board of Directors:</a:t>
            </a:r>
          </a:p>
          <a:p>
            <a:r>
              <a:rPr lang="en-US" dirty="0"/>
              <a:t>CCMP Update</a:t>
            </a:r>
          </a:p>
          <a:p>
            <a:r>
              <a:rPr lang="en-US" dirty="0"/>
              <a:t>10-Year Implementation Plan </a:t>
            </a:r>
          </a:p>
          <a:p>
            <a:r>
              <a:rPr lang="en-US" dirty="0"/>
              <a:t>2025-2027 EPA Base Workplan</a:t>
            </a:r>
          </a:p>
        </p:txBody>
      </p:sp>
    </p:spTree>
    <p:extLst>
      <p:ext uri="{BB962C8B-B14F-4D97-AF65-F5344CB8AC3E}">
        <p14:creationId xmlns:p14="http://schemas.microsoft.com/office/powerpoint/2010/main" val="354187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E557-FF96-3867-9EAC-8095238421CA}"/>
              </a:ext>
            </a:extLst>
          </p:cNvPr>
          <p:cNvSpPr>
            <a:spLocks noGrp="1"/>
          </p:cNvSpPr>
          <p:nvPr>
            <p:ph type="title"/>
          </p:nvPr>
        </p:nvSpPr>
        <p:spPr>
          <a:xfrm>
            <a:off x="838200" y="216816"/>
            <a:ext cx="10515600" cy="926183"/>
          </a:xfrm>
        </p:spPr>
        <p:txBody>
          <a:bodyPr anchor="ctr">
            <a:normAutofit/>
          </a:bodyPr>
          <a:lstStyle/>
          <a:p>
            <a:r>
              <a:rPr lang="en-US" dirty="0"/>
              <a:t>Actions:</a:t>
            </a:r>
          </a:p>
        </p:txBody>
      </p:sp>
      <p:sp>
        <p:nvSpPr>
          <p:cNvPr id="4" name="Date Placeholder 3">
            <a:extLst>
              <a:ext uri="{FF2B5EF4-FFF2-40B4-BE49-F238E27FC236}">
                <a16:creationId xmlns:a16="http://schemas.microsoft.com/office/drawing/2014/main" id="{D289CC91-8312-8AA5-8641-F30121DD516C}"/>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6" name="Content Placeholder 2">
            <a:extLst>
              <a:ext uri="{FF2B5EF4-FFF2-40B4-BE49-F238E27FC236}">
                <a16:creationId xmlns:a16="http://schemas.microsoft.com/office/drawing/2014/main" id="{7C4E58A5-1D19-6335-574E-A0A784620B57}"/>
              </a:ext>
            </a:extLst>
          </p:cNvPr>
          <p:cNvGraphicFramePr>
            <a:graphicFrameLocks noGrp="1"/>
          </p:cNvGraphicFramePr>
          <p:nvPr>
            <p:ph idx="1"/>
            <p:extLst>
              <p:ext uri="{D42A27DB-BD31-4B8C-83A1-F6EECF244321}">
                <p14:modId xmlns:p14="http://schemas.microsoft.com/office/powerpoint/2010/main" val="2318903968"/>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52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A5FB-F6C8-251D-306C-1CAFADD951F4}"/>
              </a:ext>
            </a:extLst>
          </p:cNvPr>
          <p:cNvSpPr>
            <a:spLocks noGrp="1"/>
          </p:cNvSpPr>
          <p:nvPr>
            <p:ph type="title"/>
          </p:nvPr>
        </p:nvSpPr>
        <p:spPr/>
        <p:txBody>
          <a:bodyPr/>
          <a:lstStyle/>
          <a:p>
            <a:r>
              <a:rPr lang="en-US" dirty="0"/>
              <a:t>Updated Actions:</a:t>
            </a:r>
          </a:p>
        </p:txBody>
      </p:sp>
      <p:sp>
        <p:nvSpPr>
          <p:cNvPr id="3" name="Content Placeholder 2">
            <a:extLst>
              <a:ext uri="{FF2B5EF4-FFF2-40B4-BE49-F238E27FC236}">
                <a16:creationId xmlns:a16="http://schemas.microsoft.com/office/drawing/2014/main" id="{0200FE0F-6104-4CDB-491A-8CB7454D27E0}"/>
              </a:ext>
            </a:extLst>
          </p:cNvPr>
          <p:cNvSpPr>
            <a:spLocks noGrp="1"/>
          </p:cNvSpPr>
          <p:nvPr>
            <p:ph idx="1"/>
          </p:nvPr>
        </p:nvSpPr>
        <p:spPr/>
        <p:txBody>
          <a:bodyPr>
            <a:normAutofit lnSpcReduction="10000"/>
          </a:bodyPr>
          <a:lstStyle/>
          <a:p>
            <a:pPr>
              <a:lnSpc>
                <a:spcPct val="107000"/>
              </a:lnSpc>
              <a:spcAft>
                <a:spcPts val="800"/>
              </a:spcAft>
              <a:buFont typeface="Wingdings" panose="05000000000000000000" pitchFamily="2"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ACTION 1: </a:t>
            </a:r>
            <a:r>
              <a:rPr lang="en-US" sz="1900" dirty="0">
                <a:effectLst/>
                <a:latin typeface="Calibri" panose="020F0502020204030204" pitchFamily="34" charset="0"/>
                <a:ea typeface="Calibri" panose="020F0502020204030204" pitchFamily="34" charset="0"/>
                <a:cs typeface="Times New Roman" panose="02020603050405020304" pitchFamily="18" charset="0"/>
              </a:rPr>
              <a:t>Inventory habitat types and attributes in the lower Columbia River and estuary and prioritize those that need protection and conservation; identify habitats and environmentally sensitive lands that should not be altered</a:t>
            </a:r>
            <a:r>
              <a:rPr lang="en-US" sz="1900" u="sng" dirty="0">
                <a:effectLst/>
                <a:latin typeface="Calibri" panose="020F0502020204030204" pitchFamily="34" charset="0"/>
                <a:ea typeface="Calibri" panose="020F0502020204030204" pitchFamily="34" charset="0"/>
                <a:cs typeface="Times New Roman" panose="02020603050405020304" pitchFamily="18" charset="0"/>
              </a:rPr>
              <a:t>. Update periodically to reflect emerging science and issues.</a:t>
            </a:r>
            <a:endParaRPr lang="en-US" sz="1900" dirty="0">
              <a:effectLst/>
              <a:latin typeface="Aptos" panose="020B0004020202020204" pitchFamily="34" charset="0"/>
              <a:ea typeface="Times New Roman" panose="02020603050405020304" pitchFamily="18" charset="0"/>
              <a:cs typeface="Calibri" panose="020F0502020204030204" pitchFamily="34" charset="0"/>
            </a:endParaRPr>
          </a:p>
          <a:p>
            <a:pPr>
              <a:lnSpc>
                <a:spcPct val="107000"/>
              </a:lnSpc>
              <a:buFont typeface="Wingdings" panose="05000000000000000000" pitchFamily="2" charset="2"/>
              <a:buChar char=""/>
            </a:pPr>
            <a:r>
              <a:rPr lang="en-US" sz="1900" b="1" cap="small" dirty="0">
                <a:effectLst/>
                <a:latin typeface="Calibri" panose="020F0502020204030204" pitchFamily="34" charset="0"/>
                <a:ea typeface="Calibri" panose="020F0502020204030204" pitchFamily="34" charset="0"/>
                <a:cs typeface="Times New Roman" panose="02020603050405020304" pitchFamily="18" charset="0"/>
              </a:rPr>
              <a:t>ACTION 2</a:t>
            </a:r>
            <a:r>
              <a:rPr lang="en-US" sz="1900" b="1" dirty="0">
                <a:effectLst/>
                <a:latin typeface="Calibri" panose="020F0502020204030204" pitchFamily="34" charset="0"/>
                <a:ea typeface="Calibri" panose="020F0502020204030204" pitchFamily="34" charset="0"/>
                <a:cs typeface="Times New Roman" panose="02020603050405020304" pitchFamily="18" charset="0"/>
              </a:rPr>
              <a:t>: </a:t>
            </a:r>
            <a:r>
              <a:rPr lang="en-US" sz="1900" dirty="0">
                <a:effectLst/>
                <a:latin typeface="Calibri" panose="020F0502020204030204" pitchFamily="34" charset="0"/>
                <a:ea typeface="Calibri" panose="020F0502020204030204" pitchFamily="34" charset="0"/>
                <a:cs typeface="Times New Roman" panose="02020603050405020304" pitchFamily="18" charset="0"/>
              </a:rPr>
              <a:t>Protect, conserve, </a:t>
            </a:r>
            <a:r>
              <a:rPr lang="en-US" sz="1900" u="sng" dirty="0">
                <a:effectLst/>
                <a:latin typeface="Calibri" panose="020F0502020204030204" pitchFamily="34" charset="0"/>
                <a:ea typeface="Calibri" panose="020F0502020204030204" pitchFamily="34" charset="0"/>
                <a:cs typeface="Times New Roman" panose="02020603050405020304" pitchFamily="18" charset="0"/>
              </a:rPr>
              <a:t>restore,</a:t>
            </a:r>
            <a:r>
              <a:rPr lang="en-US" sz="1900" dirty="0">
                <a:effectLst/>
                <a:latin typeface="Calibri" panose="020F0502020204030204" pitchFamily="34" charset="0"/>
                <a:ea typeface="Calibri" panose="020F0502020204030204" pitchFamily="34" charset="0"/>
                <a:cs typeface="Times New Roman" panose="02020603050405020304" pitchFamily="18" charset="0"/>
              </a:rPr>
              <a:t> and enhance priority habitats, particularly wetlands, on the mainstem and </a:t>
            </a:r>
            <a:r>
              <a:rPr lang="en-US" sz="1900" u="sng" dirty="0">
                <a:effectLst/>
                <a:latin typeface="Calibri" panose="020F0502020204030204" pitchFamily="34" charset="0"/>
                <a:ea typeface="Calibri" panose="020F0502020204030204" pitchFamily="34" charset="0"/>
                <a:cs typeface="Times New Roman" panose="02020603050405020304" pitchFamily="18" charset="0"/>
              </a:rPr>
              <a:t>within tributaries</a:t>
            </a:r>
            <a:r>
              <a:rPr lang="en-US" sz="1900" dirty="0">
                <a:effectLst/>
                <a:latin typeface="Calibri" panose="020F0502020204030204" pitchFamily="34" charset="0"/>
                <a:ea typeface="Calibri" panose="020F0502020204030204" pitchFamily="34" charset="0"/>
                <a:cs typeface="Times New Roman" panose="02020603050405020304" pitchFamily="18" charset="0"/>
              </a:rPr>
              <a:t> of the lower Columbia River and in the estuary.</a:t>
            </a:r>
            <a:endParaRPr lang="en-US" sz="1900" dirty="0">
              <a:effectLst/>
              <a:latin typeface="Aptos" panose="020B0004020202020204" pitchFamily="34" charset="0"/>
              <a:ea typeface="Times New Roman" panose="02020603050405020304" pitchFamily="18" charset="0"/>
              <a:cs typeface="Calibri" panose="020F0502020204030204" pitchFamily="34" charset="0"/>
            </a:endParaRPr>
          </a:p>
          <a:p>
            <a:pPr>
              <a:lnSpc>
                <a:spcPct val="107000"/>
              </a:lnSpc>
              <a:buFont typeface="Wingdings" panose="05000000000000000000" pitchFamily="2"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ACTION 3: </a:t>
            </a:r>
            <a:r>
              <a:rPr lang="en-US" sz="1900" dirty="0">
                <a:effectLst/>
                <a:latin typeface="Calibri" panose="020F0502020204030204" pitchFamily="34" charset="0"/>
                <a:ea typeface="Calibri" panose="020F0502020204030204" pitchFamily="34" charset="0"/>
                <a:cs typeface="Times New Roman" panose="02020603050405020304" pitchFamily="18" charset="0"/>
              </a:rPr>
              <a:t>Monitor status and trends of ecosystem conditions </a:t>
            </a:r>
            <a:r>
              <a:rPr lang="en-US" sz="1900" u="sng" dirty="0">
                <a:effectLst/>
                <a:latin typeface="Calibri" panose="020F0502020204030204" pitchFamily="34" charset="0"/>
                <a:ea typeface="Calibri" panose="020F0502020204030204" pitchFamily="34" charset="0"/>
                <a:cs typeface="Times New Roman" panose="02020603050405020304" pitchFamily="18" charset="0"/>
              </a:rPr>
              <a:t>and effectiveness of management actions.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effectLst/>
              <a:latin typeface="Aptos" panose="020B0004020202020204" pitchFamily="34" charset="0"/>
              <a:ea typeface="Times New Roman" panose="02020603050405020304" pitchFamily="18" charset="0"/>
              <a:cs typeface="Calibri" panose="020F0502020204030204" pitchFamily="34" charset="0"/>
            </a:endParaRPr>
          </a:p>
          <a:p>
            <a:pPr>
              <a:buFont typeface="Wingdings" panose="05000000000000000000" pitchFamily="2" charset="2"/>
              <a:buChar char=""/>
            </a:pPr>
            <a:r>
              <a:rPr lang="en-US" sz="1900" b="1" dirty="0">
                <a:effectLst/>
                <a:latin typeface="Aptos" panose="020B0004020202020204" pitchFamily="34" charset="0"/>
                <a:ea typeface="Times New Roman" panose="02020603050405020304" pitchFamily="18" charset="0"/>
                <a:cs typeface="Calibri" panose="020F0502020204030204" pitchFamily="34" charset="0"/>
              </a:rPr>
              <a:t>ACTION 5: </a:t>
            </a:r>
            <a:r>
              <a:rPr lang="en-US" sz="1900" dirty="0">
                <a:effectLst/>
                <a:latin typeface="Aptos" panose="020B0004020202020204" pitchFamily="34" charset="0"/>
                <a:ea typeface="Times New Roman" panose="02020603050405020304" pitchFamily="18" charset="0"/>
                <a:cs typeface="Calibri" panose="020F0502020204030204" pitchFamily="34" charset="0"/>
              </a:rPr>
              <a:t>Avoid the introduction </a:t>
            </a:r>
            <a:r>
              <a:rPr lang="en-US" sz="1900" u="sng" dirty="0">
                <a:effectLst/>
                <a:latin typeface="Aptos" panose="020B0004020202020204" pitchFamily="34" charset="0"/>
                <a:ea typeface="Times New Roman" panose="02020603050405020304" pitchFamily="18" charset="0"/>
                <a:cs typeface="Calibri" panose="020F0502020204030204" pitchFamily="34" charset="0"/>
              </a:rPr>
              <a:t>and reduce the prevalence</a:t>
            </a:r>
            <a:r>
              <a:rPr lang="en-US" sz="1900" dirty="0">
                <a:effectLst/>
                <a:latin typeface="Aptos" panose="020B0004020202020204" pitchFamily="34" charset="0"/>
                <a:ea typeface="Times New Roman" panose="02020603050405020304" pitchFamily="18" charset="0"/>
                <a:cs typeface="Calibri" panose="020F0502020204030204" pitchFamily="34" charset="0"/>
              </a:rPr>
              <a:t> of non-native invasive species. </a:t>
            </a:r>
          </a:p>
          <a:p>
            <a:pPr>
              <a:lnSpc>
                <a:spcPct val="107000"/>
              </a:lnSpc>
              <a:spcAft>
                <a:spcPts val="800"/>
              </a:spcAft>
              <a:buFont typeface="Wingdings" panose="05000000000000000000" pitchFamily="2"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ACTION 9:</a:t>
            </a:r>
            <a:r>
              <a:rPr lang="en-US" sz="1900" dirty="0">
                <a:effectLst/>
                <a:latin typeface="Calibri" panose="020F0502020204030204" pitchFamily="34" charset="0"/>
                <a:ea typeface="Calibri" panose="020F0502020204030204" pitchFamily="34" charset="0"/>
                <a:cs typeface="Times New Roman" panose="02020603050405020304" pitchFamily="18" charset="0"/>
              </a:rPr>
              <a:t> Ensure that development is ecologically sensitive and reduces </a:t>
            </a:r>
            <a:r>
              <a:rPr lang="en-US" sz="1900" strike="sngStrike" dirty="0">
                <a:effectLst/>
                <a:latin typeface="Calibri" panose="020F0502020204030204" pitchFamily="34" charset="0"/>
                <a:ea typeface="Calibri" panose="020F0502020204030204" pitchFamily="34" charset="0"/>
                <a:cs typeface="Times New Roman" panose="02020603050405020304" pitchFamily="18" charset="0"/>
              </a:rPr>
              <a:t>carbon</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u="sng" dirty="0">
                <a:effectLst/>
                <a:latin typeface="Calibri" panose="020F0502020204030204" pitchFamily="34" charset="0"/>
                <a:ea typeface="Calibri" panose="020F0502020204030204" pitchFamily="34" charset="0"/>
                <a:cs typeface="Times New Roman" panose="02020603050405020304" pitchFamily="18" charset="0"/>
              </a:rPr>
              <a:t>greenhouse gas</a:t>
            </a:r>
            <a:r>
              <a:rPr lang="en-US" sz="1900" dirty="0">
                <a:effectLst/>
                <a:latin typeface="Calibri" panose="020F0502020204030204" pitchFamily="34" charset="0"/>
                <a:ea typeface="Calibri" panose="020F0502020204030204" pitchFamily="34" charset="0"/>
                <a:cs typeface="Times New Roman" panose="02020603050405020304" pitchFamily="18" charset="0"/>
              </a:rPr>
              <a:t> emissions.  </a:t>
            </a:r>
            <a:endParaRPr lang="en-US" sz="1900" dirty="0">
              <a:effectLst/>
              <a:latin typeface="Aptos" panose="020B0004020202020204" pitchFamily="34" charset="0"/>
              <a:ea typeface="Times New Roman" panose="02020603050405020304" pitchFamily="18" charset="0"/>
              <a:cs typeface="Calibri" panose="020F0502020204030204" pitchFamily="34" charset="0"/>
            </a:endParaRPr>
          </a:p>
          <a:p>
            <a:pPr>
              <a:lnSpc>
                <a:spcPct val="107000"/>
              </a:lnSpc>
              <a:buFont typeface="Wingdings" panose="05000000000000000000" pitchFamily="2" charset="2"/>
              <a:buChar char=""/>
            </a:pPr>
            <a:r>
              <a:rPr lang="en-US" sz="1900" b="1" dirty="0">
                <a:effectLst/>
                <a:latin typeface="Calibri" panose="020F0502020204030204" pitchFamily="34" charset="0"/>
                <a:ea typeface="Calibri" panose="020F0502020204030204" pitchFamily="34" charset="0"/>
                <a:cs typeface="Times New Roman" panose="02020603050405020304" pitchFamily="18" charset="0"/>
              </a:rPr>
              <a:t>ACTION 14: </a:t>
            </a:r>
            <a:r>
              <a:rPr lang="en-US" sz="1900" dirty="0">
                <a:effectLst/>
                <a:latin typeface="Calibri" panose="020F0502020204030204" pitchFamily="34" charset="0"/>
                <a:ea typeface="Calibri" panose="020F0502020204030204" pitchFamily="34" charset="0"/>
                <a:cs typeface="Times New Roman" panose="02020603050405020304" pitchFamily="18" charset="0"/>
              </a:rPr>
              <a:t>Create and implement education and volunteer opportunities for </a:t>
            </a:r>
            <a:r>
              <a:rPr lang="en-US" sz="1900" strike="sngStrike" dirty="0">
                <a:effectLst/>
                <a:latin typeface="Calibri" panose="020F0502020204030204" pitchFamily="34" charset="0"/>
                <a:ea typeface="Calibri" panose="020F0502020204030204" pitchFamily="34" charset="0"/>
                <a:cs typeface="Times New Roman" panose="02020603050405020304" pitchFamily="18" charset="0"/>
              </a:rPr>
              <a:t>citizens </a:t>
            </a:r>
            <a:r>
              <a:rPr lang="en-US" sz="1900" dirty="0">
                <a:effectLst/>
                <a:latin typeface="Calibri" panose="020F0502020204030204" pitchFamily="34" charset="0"/>
                <a:ea typeface="Calibri" panose="020F0502020204030204" pitchFamily="34" charset="0"/>
                <a:cs typeface="Times New Roman" panose="02020603050405020304" pitchFamily="18" charset="0"/>
              </a:rPr>
              <a:t>community members of all ages to engage in activities that promote stewardship of the lower Columbia River and estuary.</a:t>
            </a:r>
            <a:endParaRPr lang="en-US" sz="1900" dirty="0">
              <a:effectLst/>
              <a:latin typeface="Aptos" panose="020B0004020202020204" pitchFamily="34" charset="0"/>
              <a:ea typeface="Times New Roman" panose="02020603050405020304" pitchFamily="18" charset="0"/>
              <a:cs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3CCCBD7-4BD0-BF65-1307-15AE613ACEF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41039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35E1-3803-AC6D-992B-288C2D70D34E}"/>
              </a:ext>
            </a:extLst>
          </p:cNvPr>
          <p:cNvSpPr>
            <a:spLocks noGrp="1"/>
          </p:cNvSpPr>
          <p:nvPr>
            <p:ph type="title"/>
          </p:nvPr>
        </p:nvSpPr>
        <p:spPr/>
        <p:txBody>
          <a:bodyPr/>
          <a:lstStyle/>
          <a:p>
            <a:r>
              <a:rPr lang="en-US" dirty="0"/>
              <a:t>Action 1:</a:t>
            </a:r>
          </a:p>
        </p:txBody>
      </p:sp>
      <p:sp>
        <p:nvSpPr>
          <p:cNvPr id="5" name="Content Placeholder 4">
            <a:extLst>
              <a:ext uri="{FF2B5EF4-FFF2-40B4-BE49-F238E27FC236}">
                <a16:creationId xmlns:a16="http://schemas.microsoft.com/office/drawing/2014/main" id="{1A93A4BE-EF84-C52A-0F00-756BABB258D0}"/>
              </a:ext>
            </a:extLst>
          </p:cNvPr>
          <p:cNvSpPr>
            <a:spLocks noGrp="1"/>
          </p:cNvSpPr>
          <p:nvPr>
            <p:ph idx="1"/>
          </p:nvPr>
        </p:nvSpPr>
        <p:spPr/>
        <p:txBody>
          <a:bodyPr/>
          <a:lstStyle/>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 </a:t>
            </a:r>
            <a:r>
              <a:rPr lang="en-US" sz="2000" dirty="0">
                <a:effectLst/>
                <a:latin typeface="Aptos" panose="020B0004020202020204" pitchFamily="34" charset="0"/>
                <a:ea typeface="Times New Roman" panose="02020603050405020304" pitchFamily="18" charset="0"/>
                <a:cs typeface="Calibri" panose="020F0502020204030204" pitchFamily="34" charset="0"/>
              </a:rPr>
              <a:t>Inventory habitat types and attributes in the lower Columbia River and estuary and prioritize those that need protection and conservation; identify habitats and environmentally sensitive lands that should not be altered.  Update periodically to reflect emerging science and issues.</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 Targets:</a:t>
            </a:r>
          </a:p>
          <a:p>
            <a:pPr marL="800100" lvl="1"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the map of habitats every ten years.</a:t>
            </a:r>
          </a:p>
          <a:p>
            <a:pPr marL="800100" lvl="1"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Develop a map that estimates greenhouse gas sequestration potential by 2030. </a:t>
            </a:r>
          </a:p>
          <a:p>
            <a:pPr marL="800100" lvl="1"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Maintain and update criteria and tools to identify priority species and maps of their priority habitats. </a:t>
            </a:r>
          </a:p>
          <a:p>
            <a:pPr marL="800100" lvl="1"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and maintain maps that provide information and tools related to vulnerabilities in the estuary due to recurring extreme weather events, accelerated land loss, and sea level rise.</a:t>
            </a:r>
          </a:p>
          <a:p>
            <a:pPr marL="228600" lvl="1" indent="0">
              <a:buNone/>
            </a:pPr>
            <a:endParaRPr lang="en-US" sz="2000" dirty="0">
              <a:effectLst/>
              <a:latin typeface="Aptos" panose="020B0004020202020204" pitchFamily="34" charset="0"/>
              <a:ea typeface="Times New Roman" panose="02020603050405020304" pitchFamily="18" charset="0"/>
              <a:cs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0536269-10DB-9386-4152-819857F9BA6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4614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0300-505D-F74B-EEE1-754BCF18898C}"/>
              </a:ext>
            </a:extLst>
          </p:cNvPr>
          <p:cNvSpPr>
            <a:spLocks noGrp="1"/>
          </p:cNvSpPr>
          <p:nvPr>
            <p:ph type="title"/>
          </p:nvPr>
        </p:nvSpPr>
        <p:spPr/>
        <p:txBody>
          <a:bodyPr/>
          <a:lstStyle/>
          <a:p>
            <a:r>
              <a:rPr lang="en-US" dirty="0"/>
              <a:t>Action 2:</a:t>
            </a:r>
          </a:p>
        </p:txBody>
      </p:sp>
      <p:sp>
        <p:nvSpPr>
          <p:cNvPr id="3" name="Content Placeholder 2">
            <a:extLst>
              <a:ext uri="{FF2B5EF4-FFF2-40B4-BE49-F238E27FC236}">
                <a16:creationId xmlns:a16="http://schemas.microsoft.com/office/drawing/2014/main" id="{F7E083D2-C7FF-3653-8EA4-E6FD295FBB2F}"/>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2:</a:t>
            </a:r>
            <a:r>
              <a:rPr lang="en-US" sz="2000" dirty="0">
                <a:effectLst/>
                <a:latin typeface="Aptos" panose="020B0004020202020204" pitchFamily="34" charset="0"/>
                <a:ea typeface="Times New Roman" panose="02020603050405020304" pitchFamily="18" charset="0"/>
                <a:cs typeface="Calibri" panose="020F0502020204030204" pitchFamily="34" charset="0"/>
              </a:rPr>
              <a:t> Protect, conserve, restore, and enhance priority habitats, particularly wetlands, on the mainstem and within tributaries of the lower Columbia River and in the estuary.</a:t>
            </a:r>
          </a:p>
          <a:p>
            <a:pPr marL="0" indent="0">
              <a:buNone/>
            </a:pPr>
            <a:r>
              <a:rPr lang="en-US" sz="2000" b="1" dirty="0">
                <a:latin typeface="Aptos" panose="020B0004020202020204" pitchFamily="34" charset="0"/>
                <a:ea typeface="Times New Roman" panose="02020603050405020304" pitchFamily="18" charset="0"/>
                <a:cs typeface="Calibri" panose="020F0502020204030204" pitchFamily="34" charset="0"/>
              </a:rPr>
              <a:t>Targets:</a:t>
            </a:r>
            <a:endParaRPr lang="en-US" sz="2000" b="1" dirty="0">
              <a:effectLst/>
              <a:latin typeface="Aptos" panose="020B0004020202020204" pitchFamily="34" charset="0"/>
              <a:ea typeface="Times New Roman" panose="02020603050405020304" pitchFamily="18" charset="0"/>
              <a:cs typeface="Calibri" panose="020F0502020204030204" pitchFamily="34" charset="0"/>
            </a:endParaRP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No net loss of native habitats from the 2009 baseline;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Recover 30% (10,382 acres) of the historic coverage of priority* native habitats by 2030; and</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Recover 40% (22,480 acres) of the historic coverage of priority native habitats by 2050.</a:t>
            </a:r>
          </a:p>
          <a:p>
            <a:pPr marL="228600" marR="0"/>
            <a:r>
              <a:rPr lang="en-US" sz="2000" dirty="0">
                <a:effectLst/>
                <a:latin typeface="Aptos" panose="020B0004020202020204" pitchFamily="34" charset="0"/>
                <a:ea typeface="Times New Roman" panose="02020603050405020304" pitchFamily="18" charset="0"/>
                <a:cs typeface="Calibri" panose="020F0502020204030204" pitchFamily="34" charset="0"/>
              </a:rPr>
              <a:t>*</a:t>
            </a:r>
            <a:r>
              <a:rPr lang="en-US" sz="2000" i="1" dirty="0">
                <a:effectLst/>
                <a:latin typeface="Aptos" panose="020B0004020202020204" pitchFamily="34" charset="0"/>
                <a:ea typeface="Times New Roman" panose="02020603050405020304" pitchFamily="18" charset="0"/>
                <a:cs typeface="Calibri" panose="020F0502020204030204" pitchFamily="34" charset="0"/>
              </a:rPr>
              <a:t>Priority habitats are those identified in 2016 as rare habitats historically and those that the lower Columbia River has lost the most of from conversions to urban, industrial, and agricultural development. </a:t>
            </a:r>
          </a:p>
          <a:p>
            <a:pPr marL="0" indent="0">
              <a:buNone/>
            </a:pPr>
            <a:endParaRPr lang="en-US" dirty="0"/>
          </a:p>
          <a:p>
            <a:pPr marL="0" indent="0">
              <a:buNone/>
            </a:pPr>
            <a:r>
              <a:rPr lang="en-US" sz="1600" b="1" u="sng" dirty="0"/>
              <a:t>Note: </a:t>
            </a:r>
            <a:r>
              <a:rPr lang="en-US" sz="1600" dirty="0"/>
              <a:t>This is an important update that we’ll dig into a bit more with the Implementation Plan. The SWG identified these new habitat coverage targets. </a:t>
            </a:r>
          </a:p>
        </p:txBody>
      </p:sp>
      <p:sp>
        <p:nvSpPr>
          <p:cNvPr id="4" name="Date Placeholder 3">
            <a:extLst>
              <a:ext uri="{FF2B5EF4-FFF2-40B4-BE49-F238E27FC236}">
                <a16:creationId xmlns:a16="http://schemas.microsoft.com/office/drawing/2014/main" id="{4CD62114-7F29-D7ED-37C9-6A2EFFDFF3F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66034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F53E-FEA4-AB8B-5459-63E8A300E90E}"/>
              </a:ext>
            </a:extLst>
          </p:cNvPr>
          <p:cNvSpPr>
            <a:spLocks noGrp="1"/>
          </p:cNvSpPr>
          <p:nvPr>
            <p:ph type="title"/>
          </p:nvPr>
        </p:nvSpPr>
        <p:spPr/>
        <p:txBody>
          <a:bodyPr/>
          <a:lstStyle/>
          <a:p>
            <a:r>
              <a:rPr lang="en-US" dirty="0"/>
              <a:t>Action 3:</a:t>
            </a:r>
          </a:p>
        </p:txBody>
      </p:sp>
      <p:sp>
        <p:nvSpPr>
          <p:cNvPr id="3" name="Content Placeholder 2">
            <a:extLst>
              <a:ext uri="{FF2B5EF4-FFF2-40B4-BE49-F238E27FC236}">
                <a16:creationId xmlns:a16="http://schemas.microsoft.com/office/drawing/2014/main" id="{EFB4DC61-2B7C-437B-CC10-883E3C0E53A6}"/>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3</a:t>
            </a:r>
            <a:r>
              <a:rPr lang="en-US" sz="2000" dirty="0">
                <a:effectLst/>
                <a:latin typeface="Aptos" panose="020B0004020202020204" pitchFamily="34" charset="0"/>
                <a:ea typeface="Times New Roman" panose="02020603050405020304" pitchFamily="18" charset="0"/>
                <a:cs typeface="Calibri" panose="020F0502020204030204" pitchFamily="34" charset="0"/>
              </a:rPr>
              <a:t>: Monitor status and trends of ecosystem conditions and effectiveness of management actions.</a:t>
            </a:r>
          </a:p>
          <a:p>
            <a:pPr marL="0" indent="0">
              <a:buNone/>
            </a:pPr>
            <a:r>
              <a:rPr lang="en-US" sz="2000" b="1" dirty="0"/>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Assess at least 20 additional projects representing a broad geography, restoration method, and type of habitat in the habitat effectiveness monitoring program by 2035.</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Continue to sample and analyze a full suite of indicators at fixed sentinel locations that represent the estuarine-tidal freshwater gradient through 2035 as part of the ecosystem monitoring program. </a:t>
            </a:r>
          </a:p>
          <a:p>
            <a:pPr marL="0" indent="0">
              <a:buNone/>
            </a:pPr>
            <a:endParaRPr lang="en-US" dirty="0"/>
          </a:p>
        </p:txBody>
      </p:sp>
      <p:sp>
        <p:nvSpPr>
          <p:cNvPr id="4" name="Date Placeholder 3">
            <a:extLst>
              <a:ext uri="{FF2B5EF4-FFF2-40B4-BE49-F238E27FC236}">
                <a16:creationId xmlns:a16="http://schemas.microsoft.com/office/drawing/2014/main" id="{5D3CFD4D-AA4C-751D-2D1A-9429BE63B196}"/>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91496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7D0A-BB7A-F5BD-AAC6-99D29D770904}"/>
              </a:ext>
            </a:extLst>
          </p:cNvPr>
          <p:cNvSpPr>
            <a:spLocks noGrp="1"/>
          </p:cNvSpPr>
          <p:nvPr>
            <p:ph type="title"/>
          </p:nvPr>
        </p:nvSpPr>
        <p:spPr/>
        <p:txBody>
          <a:bodyPr/>
          <a:lstStyle/>
          <a:p>
            <a:r>
              <a:rPr lang="en-US" dirty="0"/>
              <a:t>Action 4 and Action 5:</a:t>
            </a:r>
          </a:p>
        </p:txBody>
      </p:sp>
      <p:sp>
        <p:nvSpPr>
          <p:cNvPr id="3" name="Content Placeholder 2">
            <a:extLst>
              <a:ext uri="{FF2B5EF4-FFF2-40B4-BE49-F238E27FC236}">
                <a16:creationId xmlns:a16="http://schemas.microsoft.com/office/drawing/2014/main" id="{08C42A92-5A15-9A7F-EF36-220E93A7F5CB}"/>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4:</a:t>
            </a:r>
            <a:r>
              <a:rPr lang="en-US" sz="2000" dirty="0">
                <a:effectLst/>
                <a:latin typeface="Aptos" panose="020B0004020202020204" pitchFamily="34" charset="0"/>
                <a:ea typeface="Times New Roman" panose="02020603050405020304" pitchFamily="18" charset="0"/>
                <a:cs typeface="Calibri" panose="020F0502020204030204" pitchFamily="34" charset="0"/>
              </a:rPr>
              <a:t> Establish and maintain Columbia River flows to meet ecological needs of the lower Columbia River and estuary.  </a:t>
            </a:r>
          </a:p>
          <a:p>
            <a:pPr marL="0" indent="0">
              <a:buNone/>
            </a:pPr>
            <a:r>
              <a:rPr lang="en-US" sz="2000" dirty="0"/>
              <a:t>Targets:</a:t>
            </a:r>
          </a:p>
          <a:p>
            <a:pPr marL="0" indent="0">
              <a:buNone/>
            </a:pPr>
            <a:r>
              <a:rPr lang="en-US" sz="2000" dirty="0">
                <a:effectLst/>
                <a:latin typeface="Aptos" panose="020B0004020202020204" pitchFamily="34" charset="0"/>
                <a:ea typeface="Calibri" panose="020F0502020204030204" pitchFamily="34" charset="0"/>
                <a:cs typeface="Calibri" panose="020F0502020204030204" pitchFamily="34" charset="0"/>
              </a:rPr>
              <a:t>1. Increase the amount of water dedicated to meeting minimum flows between 1999 and 2035. </a:t>
            </a:r>
          </a:p>
          <a:p>
            <a:pPr marL="0" indent="0">
              <a:buNone/>
            </a:pPr>
            <a:endParaRPr lang="en-US" sz="1800" b="1" dirty="0">
              <a:effectLst/>
              <a:latin typeface="Aptos" panose="020B0004020202020204" pitchFamily="34" charset="0"/>
              <a:ea typeface="Times New Roman" panose="02020603050405020304" pitchFamily="18" charset="0"/>
              <a:cs typeface="Calibri" panose="020F0502020204030204" pitchFamily="34" charset="0"/>
            </a:endParaRPr>
          </a:p>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5: </a:t>
            </a:r>
            <a:r>
              <a:rPr lang="en-US" sz="2000" dirty="0">
                <a:effectLst/>
                <a:latin typeface="Aptos" panose="020B0004020202020204" pitchFamily="34" charset="0"/>
                <a:ea typeface="Times New Roman" panose="02020603050405020304" pitchFamily="18" charset="0"/>
                <a:cs typeface="Calibri" panose="020F0502020204030204" pitchFamily="34" charset="0"/>
              </a:rPr>
              <a:t>Avoid the introduction and reduce the prevalence of non-native invasive species.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the inventory of invasive species by 2035.</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Provide programs and technical assistance to encourage the restoration and protection of native species with high cultural value such as wapato, cattail, and lamprey.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Make state lists of banned plants and invasive species accessible to a range of issuers and users, e.g. nurseries, etc., and update banned list every five years.</a:t>
            </a:r>
          </a:p>
          <a:p>
            <a:pPr marL="0" marR="0" indent="0">
              <a:buNone/>
            </a:pPr>
            <a:r>
              <a:rPr lang="en-US" sz="2000" dirty="0">
                <a:effectLst/>
                <a:latin typeface="Aptos" panose="020B0004020202020204" pitchFamily="34" charset="0"/>
                <a:ea typeface="Times New Roman" panose="02020603050405020304" pitchFamily="18" charset="0"/>
                <a:cs typeface="Calibri" panose="020F0502020204030204" pitchFamily="34" charset="0"/>
              </a:rPr>
              <a:t> </a:t>
            </a:r>
          </a:p>
          <a:p>
            <a:pPr marL="0" indent="0">
              <a:buNone/>
            </a:pPr>
            <a:endParaRPr lang="en-US" dirty="0"/>
          </a:p>
        </p:txBody>
      </p:sp>
      <p:sp>
        <p:nvSpPr>
          <p:cNvPr id="4" name="Date Placeholder 3">
            <a:extLst>
              <a:ext uri="{FF2B5EF4-FFF2-40B4-BE49-F238E27FC236}">
                <a16:creationId xmlns:a16="http://schemas.microsoft.com/office/drawing/2014/main" id="{D3D635EA-D2AF-9042-A2BC-0C6A4EE73596}"/>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97533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A592-DF81-A3FF-12F1-97978129DA43}"/>
              </a:ext>
            </a:extLst>
          </p:cNvPr>
          <p:cNvSpPr>
            <a:spLocks noGrp="1"/>
          </p:cNvSpPr>
          <p:nvPr>
            <p:ph type="title"/>
          </p:nvPr>
        </p:nvSpPr>
        <p:spPr/>
        <p:txBody>
          <a:bodyPr/>
          <a:lstStyle/>
          <a:p>
            <a:r>
              <a:rPr lang="en-US" dirty="0"/>
              <a:t>Action 6:</a:t>
            </a:r>
          </a:p>
        </p:txBody>
      </p:sp>
      <p:sp>
        <p:nvSpPr>
          <p:cNvPr id="3" name="Content Placeholder 2">
            <a:extLst>
              <a:ext uri="{FF2B5EF4-FFF2-40B4-BE49-F238E27FC236}">
                <a16:creationId xmlns:a16="http://schemas.microsoft.com/office/drawing/2014/main" id="{01FB1F00-B461-5402-2956-A08253704F3B}"/>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6: </a:t>
            </a:r>
            <a:r>
              <a:rPr lang="en-US" sz="2000" dirty="0">
                <a:effectLst/>
                <a:latin typeface="Aptos" panose="020B0004020202020204" pitchFamily="34" charset="0"/>
                <a:ea typeface="Times New Roman" panose="02020603050405020304" pitchFamily="18" charset="0"/>
                <a:cs typeface="Calibri" panose="020F0502020204030204" pitchFamily="34" charset="0"/>
              </a:rPr>
              <a:t>Manage human-caused changes in river morphology and sediment distribution within the </a:t>
            </a:r>
            <a:r>
              <a:rPr lang="en-US" sz="20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Columbia River </a:t>
            </a:r>
            <a:r>
              <a:rPr lang="en-US" sz="2000" dirty="0">
                <a:effectLst/>
                <a:latin typeface="Aptos" panose="020B0004020202020204" pitchFamily="34" charset="0"/>
                <a:ea typeface="Times New Roman" panose="02020603050405020304" pitchFamily="18" charset="0"/>
                <a:cs typeface="Calibri" panose="020F0502020204030204" pitchFamily="34" charset="0"/>
              </a:rPr>
              <a:t>channel to protect native and desired species.</a:t>
            </a:r>
          </a:p>
          <a:p>
            <a:pPr marL="0" indent="0">
              <a:buNone/>
            </a:pPr>
            <a:r>
              <a:rPr lang="en-US" sz="2000" b="1" dirty="0"/>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Develop a sediment transport model for the lower river to inform appropriate locations for dredge material placement.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Inventory and map in-water structures that affect flow as part of the shoreline inventory every five years.</a:t>
            </a:r>
          </a:p>
          <a:p>
            <a:pPr marL="0" indent="0">
              <a:buNone/>
            </a:pPr>
            <a:endParaRPr lang="en-US" dirty="0"/>
          </a:p>
        </p:txBody>
      </p:sp>
      <p:sp>
        <p:nvSpPr>
          <p:cNvPr id="4" name="Date Placeholder 3">
            <a:extLst>
              <a:ext uri="{FF2B5EF4-FFF2-40B4-BE49-F238E27FC236}">
                <a16:creationId xmlns:a16="http://schemas.microsoft.com/office/drawing/2014/main" id="{80F43050-5E00-C6F6-C301-BE0660ED9E3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38592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8773-C8AC-6A0D-CB9D-62A5767D33AE}"/>
              </a:ext>
            </a:extLst>
          </p:cNvPr>
          <p:cNvSpPr>
            <a:spLocks noGrp="1"/>
          </p:cNvSpPr>
          <p:nvPr>
            <p:ph type="title"/>
          </p:nvPr>
        </p:nvSpPr>
        <p:spPr/>
        <p:txBody>
          <a:bodyPr/>
          <a:lstStyle/>
          <a:p>
            <a:r>
              <a:rPr lang="en-US" dirty="0"/>
              <a:t>Action 7 and Action 8:</a:t>
            </a:r>
          </a:p>
        </p:txBody>
      </p:sp>
      <p:sp>
        <p:nvSpPr>
          <p:cNvPr id="3" name="Content Placeholder 2">
            <a:extLst>
              <a:ext uri="{FF2B5EF4-FFF2-40B4-BE49-F238E27FC236}">
                <a16:creationId xmlns:a16="http://schemas.microsoft.com/office/drawing/2014/main" id="{9BAFDAD5-8A19-6A36-8B42-27638AE51CB6}"/>
              </a:ext>
            </a:extLst>
          </p:cNvPr>
          <p:cNvSpPr>
            <a:spLocks noGrp="1"/>
          </p:cNvSpPr>
          <p:nvPr>
            <p:ph idx="1"/>
          </p:nvPr>
        </p:nvSpPr>
        <p:spPr/>
        <p:txBody>
          <a:bodyPr>
            <a:normAutofit lnSpcReduction="10000"/>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7: </a:t>
            </a:r>
            <a:r>
              <a:rPr lang="en-US" sz="2000" dirty="0">
                <a:effectLst/>
                <a:latin typeface="Aptos" panose="020B0004020202020204" pitchFamily="34" charset="0"/>
                <a:ea typeface="Times New Roman" panose="02020603050405020304" pitchFamily="18" charset="0"/>
                <a:cs typeface="Calibri" panose="020F0502020204030204" pitchFamily="34" charset="0"/>
              </a:rPr>
              <a:t>Develop floodplain management and shoreland protection programs. </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Reduce by 10% armored or structured shoreline by 2030.</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Reduce by 30% non-water dependent structures in the floodplain and floodway by 2030</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Map and make publicly available a 200-year floodplain map by 2030.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the Estuary Partnership shoreline inventory every ten years. </a:t>
            </a:r>
          </a:p>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8:</a:t>
            </a:r>
            <a:r>
              <a:rPr lang="en-US" sz="2000" dirty="0">
                <a:effectLst/>
                <a:latin typeface="Aptos" panose="020B0004020202020204" pitchFamily="34" charset="0"/>
                <a:ea typeface="Times New Roman" panose="02020603050405020304" pitchFamily="18" charset="0"/>
                <a:cs typeface="Calibri" panose="020F0502020204030204" pitchFamily="34" charset="0"/>
              </a:rPr>
              <a:t> Reduce and improve the water quality of stormwater runoff and other non-point source pollution.</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Increase on-site retention by 35% by 2035.</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Increase regenerative and environmentally sustainable practices on farms, roadway rights-of-way, and forestry lands by 2035.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Complete at least 2 stormwater retrofit projects annually, beginning in 2024. </a:t>
            </a:r>
          </a:p>
          <a:p>
            <a:pPr marL="0" indent="0">
              <a:buNone/>
            </a:pPr>
            <a:endParaRPr lang="en-US" dirty="0"/>
          </a:p>
        </p:txBody>
      </p:sp>
      <p:sp>
        <p:nvSpPr>
          <p:cNvPr id="4" name="Date Placeholder 3">
            <a:extLst>
              <a:ext uri="{FF2B5EF4-FFF2-40B4-BE49-F238E27FC236}">
                <a16:creationId xmlns:a16="http://schemas.microsoft.com/office/drawing/2014/main" id="{F4126D57-A9E0-B807-DD02-8B4288DED414}"/>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22235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B00F-C871-0787-30A4-1EBD3EFFF1F1}"/>
              </a:ext>
            </a:extLst>
          </p:cNvPr>
          <p:cNvSpPr>
            <a:spLocks noGrp="1"/>
          </p:cNvSpPr>
          <p:nvPr>
            <p:ph type="title"/>
          </p:nvPr>
        </p:nvSpPr>
        <p:spPr/>
        <p:txBody>
          <a:bodyPr/>
          <a:lstStyle/>
          <a:p>
            <a:r>
              <a:rPr lang="en-US" dirty="0"/>
              <a:t>Action 9:</a:t>
            </a:r>
          </a:p>
        </p:txBody>
      </p:sp>
      <p:sp>
        <p:nvSpPr>
          <p:cNvPr id="3" name="Content Placeholder 2">
            <a:extLst>
              <a:ext uri="{FF2B5EF4-FFF2-40B4-BE49-F238E27FC236}">
                <a16:creationId xmlns:a16="http://schemas.microsoft.com/office/drawing/2014/main" id="{AD152186-C337-D5C2-A684-718CE34F8F87}"/>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9:</a:t>
            </a:r>
            <a:r>
              <a:rPr lang="en-US" sz="2000" dirty="0">
                <a:effectLst/>
                <a:latin typeface="Aptos" panose="020B0004020202020204" pitchFamily="34" charset="0"/>
                <a:ea typeface="Times New Roman" panose="02020603050405020304" pitchFamily="18" charset="0"/>
                <a:cs typeface="Calibri" panose="020F0502020204030204" pitchFamily="34" charset="0"/>
              </a:rPr>
              <a:t>  Ensure that development is ecologically sensitive, reduces greenhouse gas emissions, and reduces “heat island” effects.  </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Decrease impervious surface in tracts with high disparity (disadvantaged) by 5% by 2035.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Increase by 10% mass transit, carpooling, walking, and bicycle commuting in the metro area by 2030.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Reduce by 30% the ratio of converted land to population growth by 2030.</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Increase coverage of open space and trees and shrubs in urban areas by 35% by 2035.</a:t>
            </a:r>
          </a:p>
          <a:p>
            <a:pPr marL="0" indent="0">
              <a:buNone/>
            </a:pPr>
            <a:endParaRPr lang="en-US" dirty="0"/>
          </a:p>
        </p:txBody>
      </p:sp>
      <p:sp>
        <p:nvSpPr>
          <p:cNvPr id="4" name="Date Placeholder 3">
            <a:extLst>
              <a:ext uri="{FF2B5EF4-FFF2-40B4-BE49-F238E27FC236}">
                <a16:creationId xmlns:a16="http://schemas.microsoft.com/office/drawing/2014/main" id="{46E1573C-3417-3C67-A71B-694F2E56663F}"/>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89935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EE1D-F209-2E45-4855-788FCC5BB4FE}"/>
              </a:ext>
            </a:extLst>
          </p:cNvPr>
          <p:cNvSpPr>
            <a:spLocks noGrp="1"/>
          </p:cNvSpPr>
          <p:nvPr>
            <p:ph type="title"/>
          </p:nvPr>
        </p:nvSpPr>
        <p:spPr/>
        <p:txBody>
          <a:bodyPr/>
          <a:lstStyle/>
          <a:p>
            <a:r>
              <a:rPr lang="en-US" dirty="0"/>
              <a:t>Action 10:</a:t>
            </a:r>
          </a:p>
        </p:txBody>
      </p:sp>
      <p:sp>
        <p:nvSpPr>
          <p:cNvPr id="3" name="Content Placeholder 2">
            <a:extLst>
              <a:ext uri="{FF2B5EF4-FFF2-40B4-BE49-F238E27FC236}">
                <a16:creationId xmlns:a16="http://schemas.microsoft.com/office/drawing/2014/main" id="{073ADFCD-61E3-0DBE-27EF-52BECAAD73DE}"/>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10: </a:t>
            </a:r>
            <a:r>
              <a:rPr lang="en-US" sz="2000" dirty="0">
                <a:effectLst/>
                <a:latin typeface="Aptos" panose="020B0004020202020204" pitchFamily="34" charset="0"/>
                <a:ea typeface="Times New Roman" panose="02020603050405020304" pitchFamily="18" charset="0"/>
                <a:cs typeface="Calibri" panose="020F0502020204030204" pitchFamily="34" charset="0"/>
              </a:rPr>
              <a:t>Expand and sustain regional monitoring of toxic and conventional pollutants. </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the monitoring strategy through a collaborative process by 2035 and every ten years thereafter.</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Review and update a regional list of priority contaminants targeted for reduction by 2030.</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Regularly monitor and analyze the full suite of priority contaminants at a minimum of 30 sites by 2030 and report on impact on ecosystem and human health.</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Identify trends in contaminants and impacts of reduction actions by 2035 to adaptively manage.</a:t>
            </a:r>
          </a:p>
          <a:p>
            <a:pPr marL="0" marR="0" indent="0">
              <a:buNone/>
            </a:pPr>
            <a:endParaRPr lang="en-US" sz="1800" dirty="0">
              <a:effectLst/>
              <a:latin typeface="Aptos" panose="020B0004020202020204" pitchFamily="34" charset="0"/>
              <a:ea typeface="Times New Roman" panose="02020603050405020304" pitchFamily="18" charset="0"/>
              <a:cs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0C537E4-F25B-4C24-3894-59D4D4CF3B6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16442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FDAA-54B0-F50C-515C-F901FECE79E9}"/>
              </a:ext>
            </a:extLst>
          </p:cNvPr>
          <p:cNvSpPr>
            <a:spLocks noGrp="1"/>
          </p:cNvSpPr>
          <p:nvPr>
            <p:ph type="title"/>
          </p:nvPr>
        </p:nvSpPr>
        <p:spPr>
          <a:xfrm>
            <a:off x="838200" y="216816"/>
            <a:ext cx="10515600" cy="926183"/>
          </a:xfrm>
        </p:spPr>
        <p:txBody>
          <a:bodyPr anchor="ctr">
            <a:normAutofit/>
          </a:bodyPr>
          <a:lstStyle/>
          <a:p>
            <a:r>
              <a:rPr lang="en-US" sz="2800"/>
              <a:t>CCMP Update, Implementation Plan, Workplan – </a:t>
            </a:r>
            <a:br>
              <a:rPr lang="en-US" sz="2800"/>
            </a:br>
            <a:r>
              <a:rPr lang="en-US" sz="2800"/>
              <a:t>How they fit together</a:t>
            </a:r>
          </a:p>
        </p:txBody>
      </p:sp>
      <p:sp>
        <p:nvSpPr>
          <p:cNvPr id="4" name="Date Placeholder 3">
            <a:extLst>
              <a:ext uri="{FF2B5EF4-FFF2-40B4-BE49-F238E27FC236}">
                <a16:creationId xmlns:a16="http://schemas.microsoft.com/office/drawing/2014/main" id="{F2FF8E4E-2D2B-4AD8-B73F-4EBABA4D98C3}"/>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5" name="Content Placeholder 4">
            <a:extLst>
              <a:ext uri="{FF2B5EF4-FFF2-40B4-BE49-F238E27FC236}">
                <a16:creationId xmlns:a16="http://schemas.microsoft.com/office/drawing/2014/main" id="{1DB42879-7875-1F05-DF32-F54273689B71}"/>
              </a:ext>
            </a:extLst>
          </p:cNvPr>
          <p:cNvGraphicFramePr>
            <a:graphicFrameLocks noGrp="1"/>
          </p:cNvGraphicFramePr>
          <p:nvPr>
            <p:ph idx="1"/>
            <p:extLst>
              <p:ext uri="{D42A27DB-BD31-4B8C-83A1-F6EECF244321}">
                <p14:modId xmlns:p14="http://schemas.microsoft.com/office/powerpoint/2010/main" val="3271931277"/>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38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C69C-B969-BE35-C897-F632CF55D967}"/>
              </a:ext>
            </a:extLst>
          </p:cNvPr>
          <p:cNvSpPr>
            <a:spLocks noGrp="1"/>
          </p:cNvSpPr>
          <p:nvPr>
            <p:ph type="title"/>
          </p:nvPr>
        </p:nvSpPr>
        <p:spPr/>
        <p:txBody>
          <a:bodyPr/>
          <a:lstStyle/>
          <a:p>
            <a:r>
              <a:rPr lang="en-US" dirty="0"/>
              <a:t>Action 11:</a:t>
            </a:r>
          </a:p>
        </p:txBody>
      </p:sp>
      <p:sp>
        <p:nvSpPr>
          <p:cNvPr id="3" name="Content Placeholder 2">
            <a:extLst>
              <a:ext uri="{FF2B5EF4-FFF2-40B4-BE49-F238E27FC236}">
                <a16:creationId xmlns:a16="http://schemas.microsoft.com/office/drawing/2014/main" id="{8B131CCC-CC0B-012F-52F3-918ED4941A9A}"/>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11: </a:t>
            </a:r>
            <a:r>
              <a:rPr lang="en-US" sz="2000" dirty="0">
                <a:effectLst/>
                <a:latin typeface="Aptos" panose="020B0004020202020204" pitchFamily="34" charset="0"/>
                <a:ea typeface="Times New Roman" panose="02020603050405020304" pitchFamily="18" charset="0"/>
                <a:cs typeface="Calibri" panose="020F0502020204030204" pitchFamily="34" charset="0"/>
              </a:rPr>
              <a:t>Reduce conventional pollutants. </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Decrease by 50% the number of streams that do not meet water quality standards by 2030.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Reduce discharges by 25% from nonpoint sources by 2035.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Put in place trading opportunities among dischargers by 2035 </a:t>
            </a:r>
          </a:p>
          <a:p>
            <a:pPr marL="0" marR="0" indent="0">
              <a:buNone/>
            </a:pPr>
            <a:r>
              <a:rPr lang="en-US" sz="1800" dirty="0">
                <a:effectLst/>
                <a:latin typeface="Aptos" panose="020B0004020202020204" pitchFamily="34" charset="0"/>
                <a:ea typeface="Times New Roman" panose="02020603050405020304" pitchFamily="18" charset="0"/>
                <a:cs typeface="Calibri" panose="020F0502020204030204" pitchFamily="34" charset="0"/>
              </a:rPr>
              <a:t> </a:t>
            </a:r>
          </a:p>
          <a:p>
            <a:pPr marL="0" indent="0">
              <a:buNone/>
            </a:pPr>
            <a:endParaRPr lang="en-US" dirty="0"/>
          </a:p>
        </p:txBody>
      </p:sp>
      <p:sp>
        <p:nvSpPr>
          <p:cNvPr id="4" name="Date Placeholder 3">
            <a:extLst>
              <a:ext uri="{FF2B5EF4-FFF2-40B4-BE49-F238E27FC236}">
                <a16:creationId xmlns:a16="http://schemas.microsoft.com/office/drawing/2014/main" id="{3B6E902C-40EE-3AE4-FD01-9AB8F8CD3F6F}"/>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29686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559D-A8A6-1F22-117F-72D46D2EEEF5}"/>
              </a:ext>
            </a:extLst>
          </p:cNvPr>
          <p:cNvSpPr>
            <a:spLocks noGrp="1"/>
          </p:cNvSpPr>
          <p:nvPr>
            <p:ph type="title"/>
          </p:nvPr>
        </p:nvSpPr>
        <p:spPr/>
        <p:txBody>
          <a:bodyPr/>
          <a:lstStyle/>
          <a:p>
            <a:r>
              <a:rPr lang="en-US" dirty="0"/>
              <a:t>Action 12:</a:t>
            </a:r>
          </a:p>
        </p:txBody>
      </p:sp>
      <p:sp>
        <p:nvSpPr>
          <p:cNvPr id="3" name="Content Placeholder 2">
            <a:extLst>
              <a:ext uri="{FF2B5EF4-FFF2-40B4-BE49-F238E27FC236}">
                <a16:creationId xmlns:a16="http://schemas.microsoft.com/office/drawing/2014/main" id="{F4E01F63-EF94-4CA6-3242-0CA2D4D100BC}"/>
              </a:ext>
            </a:extLst>
          </p:cNvPr>
          <p:cNvSpPr>
            <a:spLocks noGrp="1"/>
          </p:cNvSpPr>
          <p:nvPr>
            <p:ph idx="1"/>
          </p:nvPr>
        </p:nvSpPr>
        <p:spPr/>
        <p:txBody>
          <a:bodyPr/>
          <a:lstStyle/>
          <a:p>
            <a:pPr marL="0" indent="0">
              <a:buNone/>
            </a:pPr>
            <a:r>
              <a:rPr lang="en-US" sz="1800" b="1" dirty="0">
                <a:effectLst/>
                <a:latin typeface="Aptos" panose="020B0004020202020204" pitchFamily="34" charset="0"/>
                <a:ea typeface="Times New Roman" panose="02020603050405020304" pitchFamily="18" charset="0"/>
                <a:cs typeface="Calibri" panose="020F0502020204030204" pitchFamily="34" charset="0"/>
              </a:rPr>
              <a:t>Action 12: </a:t>
            </a:r>
            <a:r>
              <a:rPr lang="en-US" sz="1800" dirty="0">
                <a:effectLst/>
                <a:latin typeface="Aptos" panose="020B0004020202020204" pitchFamily="34" charset="0"/>
                <a:ea typeface="Times New Roman" panose="02020603050405020304" pitchFamily="18" charset="0"/>
                <a:cs typeface="Calibri" panose="020F0502020204030204" pitchFamily="34" charset="0"/>
              </a:rPr>
              <a:t>Clean up, reduce, or eliminate toxic contaminants, particularly contaminants of regional concern.</a:t>
            </a:r>
          </a:p>
          <a:p>
            <a:pPr marL="0" marR="0" indent="0">
              <a:buNone/>
            </a:pPr>
            <a:r>
              <a:rPr lang="en-US" sz="18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Clean up a minimum of five “hot spots” by 2030.</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Render hazardous waste sites harmless by 2050.</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Reduce sales of products containing contaminants (fertilizers, pesticides, personal care products) by 2030.</a:t>
            </a:r>
            <a:r>
              <a:rPr lang="en-US" sz="1800" dirty="0">
                <a:solidFill>
                  <a:srgbClr val="E36C0A"/>
                </a:solidFill>
                <a:effectLst/>
                <a:latin typeface="Aptos" panose="020B0004020202020204" pitchFamily="34" charset="0"/>
                <a:ea typeface="Calibri" panose="020F0502020204030204" pitchFamily="34" charset="0"/>
                <a:cs typeface="Calibri" panose="020F0502020204030204" pitchFamily="34" charset="0"/>
              </a:rPr>
              <a:t> </a:t>
            </a: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Expand regional pharmaceutical take back programs with law enforcement and medical providers by 2030.</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Hold pesticide and fertilizer take back programs in multiple locations annually. </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Remove marine debris at a minimum of 40 sites by 2035.</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Remove another 10% of mapped derelict vessels by 2030. </a:t>
            </a:r>
          </a:p>
          <a:p>
            <a:pPr marL="342900" marR="0" lvl="0" indent="-342900">
              <a:buFont typeface="+mj-lt"/>
              <a:buAutoNum type="arabicPeriod"/>
            </a:pPr>
            <a:r>
              <a:rPr lang="en-US" sz="1800" dirty="0">
                <a:effectLst/>
                <a:latin typeface="Aptos" panose="020B0004020202020204" pitchFamily="34" charset="0"/>
                <a:ea typeface="Calibri" panose="020F0502020204030204" pitchFamily="34" charset="0"/>
                <a:cs typeface="Calibri" panose="020F0502020204030204" pitchFamily="34" charset="0"/>
              </a:rPr>
              <a:t>Remove chlorine from wastewater treatment and industrial processes by 2040. </a:t>
            </a:r>
          </a:p>
          <a:p>
            <a:pPr marL="0" indent="0">
              <a:buNone/>
            </a:pPr>
            <a:endParaRPr lang="en-US" dirty="0"/>
          </a:p>
        </p:txBody>
      </p:sp>
      <p:sp>
        <p:nvSpPr>
          <p:cNvPr id="4" name="Date Placeholder 3">
            <a:extLst>
              <a:ext uri="{FF2B5EF4-FFF2-40B4-BE49-F238E27FC236}">
                <a16:creationId xmlns:a16="http://schemas.microsoft.com/office/drawing/2014/main" id="{F007760A-6229-8EE8-B867-422D14BE42BB}"/>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48013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845B-42E3-F2DD-D9BC-D640DC6D45D9}"/>
              </a:ext>
            </a:extLst>
          </p:cNvPr>
          <p:cNvSpPr>
            <a:spLocks noGrp="1"/>
          </p:cNvSpPr>
          <p:nvPr>
            <p:ph type="title"/>
          </p:nvPr>
        </p:nvSpPr>
        <p:spPr/>
        <p:txBody>
          <a:bodyPr/>
          <a:lstStyle/>
          <a:p>
            <a:r>
              <a:rPr lang="en-US" dirty="0"/>
              <a:t>Action 13:</a:t>
            </a:r>
          </a:p>
        </p:txBody>
      </p:sp>
      <p:sp>
        <p:nvSpPr>
          <p:cNvPr id="3" name="Content Placeholder 2">
            <a:extLst>
              <a:ext uri="{FF2B5EF4-FFF2-40B4-BE49-F238E27FC236}">
                <a16:creationId xmlns:a16="http://schemas.microsoft.com/office/drawing/2014/main" id="{09F5A0A8-49B5-36D5-6DF8-7D9027CC9E2C}"/>
              </a:ext>
            </a:extLst>
          </p:cNvPr>
          <p:cNvSpPr>
            <a:spLocks noGrp="1"/>
          </p:cNvSpPr>
          <p:nvPr>
            <p:ph idx="1"/>
          </p:nvPr>
        </p:nvSpPr>
        <p:spPr/>
        <p:txBody>
          <a:bodyPr>
            <a:normAutofit/>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13: </a:t>
            </a:r>
            <a:r>
              <a:rPr lang="en-US" sz="2000" dirty="0">
                <a:effectLst/>
                <a:latin typeface="Aptos" panose="020B0004020202020204" pitchFamily="34" charset="0"/>
                <a:ea typeface="Times New Roman" panose="02020603050405020304" pitchFamily="18" charset="0"/>
                <a:cs typeface="Calibri" panose="020F0502020204030204" pitchFamily="34" charset="0"/>
              </a:rPr>
              <a:t>Provide information about the lower Columbia River and estuary that focuses on water quality, endangered species, habitat loss and restoration, biological diversity, and the effects of recurring extreme weather events on the estuary to a range of users.  </a:t>
            </a:r>
          </a:p>
          <a:p>
            <a:pPr marL="0" indent="0">
              <a:buNone/>
            </a:pPr>
            <a:r>
              <a:rPr lang="en-US" sz="2000" b="1" dirty="0">
                <a:latin typeface="Aptos" panose="020B0004020202020204" pitchFamily="34" charset="0"/>
                <a:ea typeface="Times New Roman" panose="02020603050405020304" pitchFamily="18" charset="0"/>
                <a:cs typeface="Calibri" panose="020F0502020204030204" pitchFamily="34" charset="0"/>
              </a:rPr>
              <a:t>Targets</a:t>
            </a:r>
          </a:p>
          <a:p>
            <a:pPr marL="0" marR="0" indent="0">
              <a:buNone/>
            </a:pPr>
            <a:r>
              <a:rPr lang="en-US" sz="2000" dirty="0">
                <a:latin typeface="Aptos" panose="020B0004020202020204" pitchFamily="34" charset="0"/>
                <a:ea typeface="Times New Roman" panose="02020603050405020304" pitchFamily="18" charset="0"/>
                <a:cs typeface="Calibri" panose="020F0502020204030204" pitchFamily="34" charset="0"/>
              </a:rPr>
              <a:t>Reports, publications, and information:</a:t>
            </a:r>
          </a:p>
          <a:p>
            <a:pPr marL="800100" lvl="1" indent="-342900">
              <a:buFont typeface="+mj-lt"/>
              <a:buAutoNum type="arabicPeriod"/>
              <a:tabLst>
                <a:tab pos="685800" algn="l"/>
              </a:tabLst>
            </a:pPr>
            <a:r>
              <a:rPr lang="en-US" sz="1400" dirty="0">
                <a:latin typeface="Aptos" panose="020B0004020202020204" pitchFamily="34" charset="0"/>
                <a:ea typeface="Calibri" panose="020F0502020204030204" pitchFamily="34" charset="0"/>
                <a:cs typeface="Calibri" panose="020F0502020204030204" pitchFamily="34" charset="0"/>
              </a:rPr>
              <a:t>Issue a state of the estuary report that tracks indicators and reports natural resource trends and Estuary Partnership activities every five years.</a:t>
            </a:r>
          </a:p>
          <a:p>
            <a:pPr marL="800100" lvl="1" indent="-342900">
              <a:buFont typeface="+mj-lt"/>
              <a:buAutoNum type="arabicPeriod"/>
              <a:tabLst>
                <a:tab pos="685800" algn="l"/>
              </a:tabLst>
            </a:pPr>
            <a:r>
              <a:rPr lang="en-US" sz="1400" dirty="0">
                <a:latin typeface="Aptos" panose="020B0004020202020204" pitchFamily="34" charset="0"/>
                <a:ea typeface="Calibri" panose="020F0502020204030204" pitchFamily="34" charset="0"/>
                <a:cs typeface="Calibri" panose="020F0502020204030204" pitchFamily="34" charset="0"/>
              </a:rPr>
              <a:t>Publish technical analyses of topics including toxic contaminants by 2027 and every ten years thereafter. </a:t>
            </a:r>
          </a:p>
          <a:p>
            <a:pPr marL="800100" lvl="1" indent="-342900">
              <a:buFont typeface="+mj-lt"/>
              <a:buAutoNum type="arabicPeriod"/>
              <a:tabLst>
                <a:tab pos="685800" algn="l"/>
              </a:tabLst>
            </a:pPr>
            <a:r>
              <a:rPr lang="en-US" sz="1400" dirty="0">
                <a:latin typeface="Aptos" panose="020B0004020202020204" pitchFamily="34" charset="0"/>
                <a:ea typeface="Calibri" panose="020F0502020204030204" pitchFamily="34" charset="0"/>
                <a:cs typeface="Calibri" panose="020F0502020204030204" pitchFamily="34" charset="0"/>
              </a:rPr>
              <a:t>Publish the inventory and status of habitat restoration efforts in the region annually.  </a:t>
            </a:r>
          </a:p>
          <a:p>
            <a:pPr marL="800100" lvl="1" indent="-342900">
              <a:buFont typeface="+mj-lt"/>
              <a:buAutoNum type="arabicPeriod"/>
              <a:tabLst>
                <a:tab pos="685800" algn="l"/>
              </a:tabLst>
            </a:pPr>
            <a:r>
              <a:rPr lang="en-US" sz="1400" dirty="0">
                <a:latin typeface="Aptos" panose="020B0004020202020204" pitchFamily="34" charset="0"/>
                <a:ea typeface="Calibri" panose="020F0502020204030204" pitchFamily="34" charset="0"/>
                <a:cs typeface="Calibri" panose="020F0502020204030204" pitchFamily="34" charset="0"/>
              </a:rPr>
              <a:t>Consistently distribute information to consumers and land users through various means, e.g., media, print materials</a:t>
            </a:r>
            <a:r>
              <a:rPr lang="en-US" sz="1400" dirty="0">
                <a:effectLst/>
                <a:latin typeface="Aptos" panose="020B0004020202020204" pitchFamily="34" charset="0"/>
                <a:ea typeface="Calibri" panose="020F0502020204030204" pitchFamily="34" charset="0"/>
                <a:cs typeface="Calibri" panose="020F0502020204030204" pitchFamily="34" charset="0"/>
              </a:rPr>
              <a:t>, websites, workshops.</a:t>
            </a:r>
          </a:p>
          <a:p>
            <a:pPr marL="0" marR="0" indent="0">
              <a:buNone/>
              <a:tabLst>
                <a:tab pos="685800" algn="l"/>
              </a:tabLst>
            </a:pPr>
            <a:r>
              <a:rPr lang="en-US" sz="2000" dirty="0">
                <a:effectLst/>
                <a:latin typeface="Aptos" panose="020B0004020202020204" pitchFamily="34" charset="0"/>
                <a:ea typeface="Times New Roman" panose="02020603050405020304" pitchFamily="18" charset="0"/>
                <a:cs typeface="Calibri" panose="020F0502020204030204" pitchFamily="34" charset="0"/>
              </a:rPr>
              <a:t>Exchange and sharing of information:</a:t>
            </a:r>
          </a:p>
          <a:p>
            <a:pPr marL="800100" lvl="1" indent="-342900">
              <a:buFont typeface="+mj-lt"/>
              <a:buAutoNum type="arabicPeriod"/>
              <a:tabLst>
                <a:tab pos="685800" algn="l"/>
              </a:tabLst>
            </a:pPr>
            <a:r>
              <a:rPr lang="en-US" sz="1400" dirty="0">
                <a:effectLst/>
                <a:latin typeface="Aptos" panose="020B0004020202020204" pitchFamily="34" charset="0"/>
                <a:ea typeface="Calibri" panose="020F0502020204030204" pitchFamily="34" charset="0"/>
                <a:cs typeface="Calibri" panose="020F0502020204030204" pitchFamily="34" charset="0"/>
              </a:rPr>
              <a:t>Host at least one Science to Policy Summit every two years.  </a:t>
            </a:r>
          </a:p>
          <a:p>
            <a:pPr marL="800100" lvl="1" indent="-342900">
              <a:buFont typeface="+mj-lt"/>
              <a:buAutoNum type="arabicPeriod"/>
              <a:tabLst>
                <a:tab pos="685800" algn="l"/>
              </a:tabLst>
            </a:pPr>
            <a:r>
              <a:rPr lang="en-US" sz="1400" dirty="0">
                <a:effectLst/>
                <a:latin typeface="Aptos" panose="020B0004020202020204" pitchFamily="34" charset="0"/>
                <a:ea typeface="Calibri" panose="020F0502020204030204" pitchFamily="34" charset="0"/>
                <a:cs typeface="Calibri" panose="020F0502020204030204" pitchFamily="34" charset="0"/>
              </a:rPr>
              <a:t>Host or co-host a regional scientific workshop or conference at least every three years.</a:t>
            </a:r>
          </a:p>
          <a:p>
            <a:pPr marL="800100" lvl="1" indent="-342900">
              <a:buFont typeface="+mj-lt"/>
              <a:buAutoNum type="arabicPeriod"/>
              <a:tabLst>
                <a:tab pos="685800" algn="l"/>
              </a:tabLst>
            </a:pPr>
            <a:r>
              <a:rPr lang="en-US" sz="1400" dirty="0">
                <a:effectLst/>
                <a:latin typeface="Aptos" panose="020B0004020202020204" pitchFamily="34" charset="0"/>
                <a:ea typeface="Calibri" panose="020F0502020204030204" pitchFamily="34" charset="0"/>
                <a:cs typeface="Calibri" panose="020F0502020204030204" pitchFamily="34" charset="0"/>
              </a:rPr>
              <a:t>Update technical information on website annually.</a:t>
            </a:r>
          </a:p>
          <a:p>
            <a:endParaRPr lang="en-US" dirty="0"/>
          </a:p>
        </p:txBody>
      </p:sp>
      <p:sp>
        <p:nvSpPr>
          <p:cNvPr id="4" name="Date Placeholder 3">
            <a:extLst>
              <a:ext uri="{FF2B5EF4-FFF2-40B4-BE49-F238E27FC236}">
                <a16:creationId xmlns:a16="http://schemas.microsoft.com/office/drawing/2014/main" id="{D8463F5D-BB3C-4510-2905-E1952D5FA3CC}"/>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64989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435D-2B3C-63E5-839E-A65B2DAEAC31}"/>
              </a:ext>
            </a:extLst>
          </p:cNvPr>
          <p:cNvSpPr>
            <a:spLocks noGrp="1"/>
          </p:cNvSpPr>
          <p:nvPr>
            <p:ph type="title"/>
          </p:nvPr>
        </p:nvSpPr>
        <p:spPr/>
        <p:txBody>
          <a:bodyPr/>
          <a:lstStyle/>
          <a:p>
            <a:r>
              <a:rPr lang="en-US" dirty="0"/>
              <a:t>Action 14:</a:t>
            </a:r>
          </a:p>
        </p:txBody>
      </p:sp>
      <p:sp>
        <p:nvSpPr>
          <p:cNvPr id="3" name="Content Placeholder 2">
            <a:extLst>
              <a:ext uri="{FF2B5EF4-FFF2-40B4-BE49-F238E27FC236}">
                <a16:creationId xmlns:a16="http://schemas.microsoft.com/office/drawing/2014/main" id="{90B6CA21-4285-167D-561F-C840AF6D0252}"/>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14:</a:t>
            </a:r>
            <a:r>
              <a:rPr lang="en-US" sz="2000" dirty="0">
                <a:effectLst/>
                <a:latin typeface="Aptos" panose="020B0004020202020204" pitchFamily="34" charset="0"/>
                <a:ea typeface="Times New Roman" panose="02020603050405020304" pitchFamily="18" charset="0"/>
                <a:cs typeface="Calibri" panose="020F0502020204030204" pitchFamily="34" charset="0"/>
              </a:rPr>
              <a:t> Create and implement education and volunteer opportunities for community members of all ages to engage in activities that promote stewardship of the lower Columbia River and estuary.</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Provide a minimum of 20,000 hours of river and environmental education programs to at least 3,000 students in K-12 grade annually.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Organize a minimum of ten volunteer opportunities engaging a minimum of 250 volunteers contributing 750 hours of volunteer time annually.</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curriculum at least once a year.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Create community outreach and education plans for at least 50% of restoration projects that identify opportunities for education and public stewardship; include accessibility plan (if appropriate); create listservs, social media, and other opportunities for community learning and engagement. </a:t>
            </a:r>
          </a:p>
          <a:p>
            <a:pPr marL="0" indent="0">
              <a:buNone/>
            </a:pPr>
            <a:endParaRPr lang="en-US" dirty="0"/>
          </a:p>
        </p:txBody>
      </p:sp>
      <p:sp>
        <p:nvSpPr>
          <p:cNvPr id="4" name="Date Placeholder 3">
            <a:extLst>
              <a:ext uri="{FF2B5EF4-FFF2-40B4-BE49-F238E27FC236}">
                <a16:creationId xmlns:a16="http://schemas.microsoft.com/office/drawing/2014/main" id="{7C51336B-0B6A-52D8-6675-2BECC7D0EA64}"/>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64241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2AE8-7FC8-94B3-705F-7C6CFD71BFBA}"/>
              </a:ext>
            </a:extLst>
          </p:cNvPr>
          <p:cNvSpPr>
            <a:spLocks noGrp="1"/>
          </p:cNvSpPr>
          <p:nvPr>
            <p:ph type="title"/>
          </p:nvPr>
        </p:nvSpPr>
        <p:spPr/>
        <p:txBody>
          <a:bodyPr/>
          <a:lstStyle/>
          <a:p>
            <a:r>
              <a:rPr lang="en-US" dirty="0"/>
              <a:t>Action 15:</a:t>
            </a:r>
          </a:p>
        </p:txBody>
      </p:sp>
      <p:sp>
        <p:nvSpPr>
          <p:cNvPr id="3" name="Content Placeholder 2">
            <a:extLst>
              <a:ext uri="{FF2B5EF4-FFF2-40B4-BE49-F238E27FC236}">
                <a16:creationId xmlns:a16="http://schemas.microsoft.com/office/drawing/2014/main" id="{5BF9B0A7-FC2C-E698-EFCE-ECBD00C0F005}"/>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15:</a:t>
            </a:r>
            <a:r>
              <a:rPr lang="en-US" sz="2000" dirty="0">
                <a:effectLst/>
                <a:latin typeface="Aptos" panose="020B0004020202020204" pitchFamily="34" charset="0"/>
                <a:ea typeface="Times New Roman" panose="02020603050405020304" pitchFamily="18" charset="0"/>
                <a:cs typeface="Calibri" panose="020F0502020204030204" pitchFamily="34" charset="0"/>
              </a:rPr>
              <a:t> Identify and improve public access to the river. </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the Water Trail website at least annually.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Install Water Trail wayfinding signs at locations of interest, campgrounds, and other sites by 2027.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Conduct at least one cleanup or maintenance of a Water trail site annually as part of the volunteer program.</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Conduct at least one cleanup or maintenance of a swimming area along the Willamette, as part of the volunteer program, annually.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Conduct at least twenty-five paddles annually with partners and community members.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Complete testing at one site used for harvest of culturally important first foods at least annually. </a:t>
            </a:r>
          </a:p>
          <a:p>
            <a:endParaRPr lang="en-US" dirty="0"/>
          </a:p>
        </p:txBody>
      </p:sp>
      <p:sp>
        <p:nvSpPr>
          <p:cNvPr id="4" name="Date Placeholder 3">
            <a:extLst>
              <a:ext uri="{FF2B5EF4-FFF2-40B4-BE49-F238E27FC236}">
                <a16:creationId xmlns:a16="http://schemas.microsoft.com/office/drawing/2014/main" id="{C5DA8825-3E6F-888B-F6E8-9622AE13E21B}"/>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064213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B0BE-2D62-381E-EB29-12D113139888}"/>
              </a:ext>
            </a:extLst>
          </p:cNvPr>
          <p:cNvSpPr>
            <a:spLocks noGrp="1"/>
          </p:cNvSpPr>
          <p:nvPr>
            <p:ph type="title"/>
          </p:nvPr>
        </p:nvSpPr>
        <p:spPr/>
        <p:txBody>
          <a:bodyPr/>
          <a:lstStyle/>
          <a:p>
            <a:r>
              <a:rPr lang="en-US" dirty="0"/>
              <a:t>Action 16:</a:t>
            </a:r>
          </a:p>
        </p:txBody>
      </p:sp>
      <p:sp>
        <p:nvSpPr>
          <p:cNvPr id="3" name="Content Placeholder 2">
            <a:extLst>
              <a:ext uri="{FF2B5EF4-FFF2-40B4-BE49-F238E27FC236}">
                <a16:creationId xmlns:a16="http://schemas.microsoft.com/office/drawing/2014/main" id="{1D67BAE1-8CE4-5743-9BF7-9F91A2E80745}"/>
              </a:ext>
            </a:extLst>
          </p:cNvPr>
          <p:cNvSpPr>
            <a:spLocks noGrp="1"/>
          </p:cNvSpPr>
          <p:nvPr>
            <p:ph idx="1"/>
          </p:nvPr>
        </p:nvSpPr>
        <p:spPr/>
        <p:txBody>
          <a:bodyPr/>
          <a:lstStyle/>
          <a:p>
            <a:pPr marL="0" marR="0" indent="0">
              <a:buNone/>
            </a:pPr>
            <a:r>
              <a:rPr lang="en-US" sz="2000" b="1" dirty="0">
                <a:latin typeface="Aptos" panose="020B0004020202020204" pitchFamily="34" charset="0"/>
                <a:ea typeface="Times New Roman" panose="02020603050405020304" pitchFamily="18" charset="0"/>
                <a:cs typeface="Calibri" panose="020F0502020204030204" pitchFamily="34" charset="0"/>
              </a:rPr>
              <a:t>A</a:t>
            </a:r>
            <a:r>
              <a:rPr lang="en-US" sz="2000" b="1" dirty="0">
                <a:effectLst/>
                <a:latin typeface="Aptos" panose="020B0004020202020204" pitchFamily="34" charset="0"/>
                <a:ea typeface="Times New Roman" panose="02020603050405020304" pitchFamily="18" charset="0"/>
                <a:cs typeface="Calibri" panose="020F0502020204030204" pitchFamily="34" charset="0"/>
              </a:rPr>
              <a:t>ction 16:  </a:t>
            </a:r>
            <a:r>
              <a:rPr lang="en-US" sz="2000" dirty="0">
                <a:effectLst/>
                <a:latin typeface="Aptos" panose="020B0004020202020204" pitchFamily="34" charset="0"/>
                <a:ea typeface="Times New Roman" panose="02020603050405020304" pitchFamily="18" charset="0"/>
                <a:cs typeface="Calibri" panose="020F0502020204030204" pitchFamily="34" charset="0"/>
              </a:rPr>
              <a:t>Facilitate and assist federal, tribal, state, and local governments protection of the lower Columbia River and estuary.</a:t>
            </a: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 </a:t>
            </a:r>
            <a:r>
              <a:rPr lang="en-US" sz="2000" dirty="0">
                <a:effectLst/>
                <a:latin typeface="Aptos" panose="020B0004020202020204" pitchFamily="34" charset="0"/>
                <a:ea typeface="Times New Roman" panose="02020603050405020304" pitchFamily="18" charset="0"/>
                <a:cs typeface="Calibri" panose="020F0502020204030204" pitchFamily="34" charset="0"/>
              </a:rPr>
              <a:t>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Implement projects annually in at least five counties that advance habitat restoration or water quality goals of the states and federal government.</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Provide expertise to a minimum of two other organizations annually concerned with lower river resources such as Vancouver Lake Partnership, Oregon Abandoned and Derelict Vessels Workgroup, Lower Columbia Solutions Group, EPA Columbia River Toxics Reduction Working Group, and others. </a:t>
            </a:r>
          </a:p>
          <a:p>
            <a:pPr marL="0" indent="0">
              <a:buNone/>
            </a:pPr>
            <a:endParaRPr lang="en-US" dirty="0"/>
          </a:p>
        </p:txBody>
      </p:sp>
      <p:sp>
        <p:nvSpPr>
          <p:cNvPr id="4" name="Date Placeholder 3">
            <a:extLst>
              <a:ext uri="{FF2B5EF4-FFF2-40B4-BE49-F238E27FC236}">
                <a16:creationId xmlns:a16="http://schemas.microsoft.com/office/drawing/2014/main" id="{EF7DE864-2680-A811-25CE-03D81DB95E71}"/>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66618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0677-6A05-C0B5-7A63-AB45EAB68D0E}"/>
              </a:ext>
            </a:extLst>
          </p:cNvPr>
          <p:cNvSpPr>
            <a:spLocks noGrp="1"/>
          </p:cNvSpPr>
          <p:nvPr>
            <p:ph type="title"/>
          </p:nvPr>
        </p:nvSpPr>
        <p:spPr/>
        <p:txBody>
          <a:bodyPr/>
          <a:lstStyle/>
          <a:p>
            <a:r>
              <a:rPr lang="en-US" dirty="0"/>
              <a:t>Action 17:</a:t>
            </a:r>
          </a:p>
        </p:txBody>
      </p:sp>
      <p:sp>
        <p:nvSpPr>
          <p:cNvPr id="3" name="Content Placeholder 2">
            <a:extLst>
              <a:ext uri="{FF2B5EF4-FFF2-40B4-BE49-F238E27FC236}">
                <a16:creationId xmlns:a16="http://schemas.microsoft.com/office/drawing/2014/main" id="{A9FBF2A4-85D3-C0E1-7F3A-15EE31EDD4E5}"/>
              </a:ext>
            </a:extLst>
          </p:cNvPr>
          <p:cNvSpPr>
            <a:spLocks noGrp="1"/>
          </p:cNvSpPr>
          <p:nvPr>
            <p:ph idx="1"/>
          </p:nvPr>
        </p:nvSpPr>
        <p:spPr/>
        <p:txBody>
          <a:bodyPr/>
          <a:lstStyle/>
          <a:p>
            <a:pPr marL="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ACTION 17: </a:t>
            </a:r>
            <a:r>
              <a:rPr lang="en-US" sz="2000" dirty="0">
                <a:effectLst/>
                <a:latin typeface="Aptos" panose="020B0004020202020204" pitchFamily="34" charset="0"/>
                <a:ea typeface="Times New Roman" panose="02020603050405020304" pitchFamily="18" charset="0"/>
                <a:cs typeface="Calibri" panose="020F0502020204030204" pitchFamily="34" charset="0"/>
              </a:rPr>
              <a:t>Create and maintain a regional entity (Lower Columbia Estuary Partnership) to advocate for the lower Columbia River and estuary and unify and coordinate Management Plan implementation</a:t>
            </a:r>
            <a:r>
              <a:rPr lang="en-US" sz="2000" i="1" dirty="0">
                <a:effectLst/>
                <a:latin typeface="Aptos" panose="020B0004020202020204" pitchFamily="34" charset="0"/>
                <a:ea typeface="Times New Roman" panose="02020603050405020304" pitchFamily="18" charset="0"/>
                <a:cs typeface="Calibri" panose="020F0502020204030204" pitchFamily="34" charset="0"/>
              </a:rPr>
              <a:t>.</a:t>
            </a:r>
            <a:endParaRPr lang="en-US" sz="2000" dirty="0">
              <a:effectLst/>
              <a:latin typeface="Aptos" panose="020B0004020202020204" pitchFamily="34" charset="0"/>
              <a:ea typeface="Times New Roman" panose="02020603050405020304" pitchFamily="18" charset="0"/>
              <a:cs typeface="Calibri" panose="020F0502020204030204" pitchFamily="34" charset="0"/>
            </a:endParaRPr>
          </a:p>
          <a:p>
            <a:pPr marL="0" marR="0" indent="0">
              <a:buNone/>
            </a:pPr>
            <a:r>
              <a:rPr lang="en-US" sz="2000" b="1" dirty="0">
                <a:effectLst/>
                <a:latin typeface="Aptos" panose="020B0004020202020204" pitchFamily="34" charset="0"/>
                <a:ea typeface="Times New Roman" panose="02020603050405020304" pitchFamily="18" charset="0"/>
                <a:cs typeface="Calibri" panose="020F0502020204030204" pitchFamily="34" charset="0"/>
              </a:rPr>
              <a:t>Targets</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Assess current activity and progress regularly and define a ten-year strategy to implement activities in the Management Plan.</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Develop a funding strategy to support the implementation strategy.</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Update the status of implementation strategy activities annually. </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Maintain or grow state and federal National Estuary Program funding.</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Maintain diversified funding.</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The Columbia River Basin Restoration Program is reauthorized regularly.</a:t>
            </a:r>
          </a:p>
          <a:p>
            <a:pPr marL="342900" marR="0" lvl="0" indent="-342900">
              <a:buFont typeface="+mj-lt"/>
              <a:buAutoNum type="arabicPeriod"/>
            </a:pPr>
            <a:r>
              <a:rPr lang="en-US" sz="2000" dirty="0">
                <a:effectLst/>
                <a:latin typeface="Aptos" panose="020B0004020202020204" pitchFamily="34" charset="0"/>
                <a:ea typeface="Calibri" panose="020F0502020204030204" pitchFamily="34" charset="0"/>
                <a:cs typeface="Calibri" panose="020F0502020204030204" pitchFamily="34" charset="0"/>
              </a:rPr>
              <a:t>Make annual federal appropriations requests. </a:t>
            </a:r>
          </a:p>
          <a:p>
            <a:pPr marL="0" indent="0">
              <a:buNone/>
            </a:pPr>
            <a:endParaRPr lang="en-US" dirty="0"/>
          </a:p>
        </p:txBody>
      </p:sp>
      <p:sp>
        <p:nvSpPr>
          <p:cNvPr id="4" name="Date Placeholder 3">
            <a:extLst>
              <a:ext uri="{FF2B5EF4-FFF2-40B4-BE49-F238E27FC236}">
                <a16:creationId xmlns:a16="http://schemas.microsoft.com/office/drawing/2014/main" id="{064D887B-8252-CAB1-8687-49D8ECB3750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4149534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8098-5907-3681-8998-ADAF317BD9DC}"/>
              </a:ext>
            </a:extLst>
          </p:cNvPr>
          <p:cNvSpPr>
            <a:spLocks noGrp="1"/>
          </p:cNvSpPr>
          <p:nvPr>
            <p:ph type="title"/>
          </p:nvPr>
        </p:nvSpPr>
        <p:spPr/>
        <p:txBody>
          <a:bodyPr/>
          <a:lstStyle/>
          <a:p>
            <a:r>
              <a:rPr lang="en-US" dirty="0"/>
              <a:t>Tracking and Reporting:</a:t>
            </a:r>
          </a:p>
        </p:txBody>
      </p:sp>
      <p:sp>
        <p:nvSpPr>
          <p:cNvPr id="3" name="Content Placeholder 2">
            <a:extLst>
              <a:ext uri="{FF2B5EF4-FFF2-40B4-BE49-F238E27FC236}">
                <a16:creationId xmlns:a16="http://schemas.microsoft.com/office/drawing/2014/main" id="{DAA109A4-866A-4D09-95C5-DAFEB9EE0A03}"/>
              </a:ext>
            </a:extLst>
          </p:cNvPr>
          <p:cNvSpPr>
            <a:spLocks noGrp="1"/>
          </p:cNvSpPr>
          <p:nvPr>
            <p:ph idx="1"/>
          </p:nvPr>
        </p:nvSpPr>
        <p:spPr/>
        <p:txBody>
          <a:bodyPr>
            <a:normAutofit/>
          </a:bodyPr>
          <a:lstStyle/>
          <a:p>
            <a:pPr marL="0" indent="0">
              <a:buNone/>
            </a:pPr>
            <a:r>
              <a:rPr lang="en-US" sz="2000" dirty="0"/>
              <a:t>This section of the Plan essentially outlines how the CCMP, the Implementation Plan and the Biennial Workplan connect to each other. </a:t>
            </a:r>
          </a:p>
          <a:p>
            <a:pPr marL="0" indent="0">
              <a:buNone/>
            </a:pPr>
            <a:r>
              <a:rPr lang="en-US" sz="2000" dirty="0"/>
              <a:t>It also outlines how we track and report data. </a:t>
            </a:r>
          </a:p>
          <a:p>
            <a:pPr lvl="1">
              <a:buSzPts val="800"/>
            </a:pPr>
            <a:r>
              <a:rPr lang="en-US" sz="2000" dirty="0">
                <a:effectLst/>
                <a:latin typeface="Aptos" panose="020B0004020202020204" pitchFamily="34" charset="0"/>
                <a:ea typeface="Calibri" panose="020F0502020204030204" pitchFamily="34" charset="0"/>
                <a:cs typeface="Calibri" panose="020F0502020204030204" pitchFamily="34" charset="0"/>
              </a:rPr>
              <a:t>Tracking implementation of the actions and </a:t>
            </a:r>
          </a:p>
          <a:p>
            <a:pPr lvl="1">
              <a:buSzPts val="800"/>
            </a:pPr>
            <a:r>
              <a:rPr lang="en-US" sz="2000" dirty="0">
                <a:effectLst/>
                <a:latin typeface="Aptos" panose="020B0004020202020204" pitchFamily="34" charset="0"/>
                <a:ea typeface="Calibri" panose="020F0502020204030204" pitchFamily="34" charset="0"/>
                <a:cs typeface="Calibri" panose="020F0502020204030204" pitchFamily="34" charset="0"/>
              </a:rPr>
              <a:t>Tracking progress toward meeting targets.  </a:t>
            </a:r>
          </a:p>
          <a:p>
            <a:pPr marL="0" marR="0" indent="0">
              <a:buNone/>
            </a:pPr>
            <a:r>
              <a:rPr lang="en-US" sz="2000" dirty="0">
                <a:effectLst/>
                <a:latin typeface="Aptos" panose="020B0004020202020204" pitchFamily="34" charset="0"/>
                <a:ea typeface="Times New Roman" panose="02020603050405020304" pitchFamily="18" charset="0"/>
                <a:cs typeface="Calibri" panose="020F0502020204030204" pitchFamily="34" charset="0"/>
              </a:rPr>
              <a:t>The Estuary Partnership </a:t>
            </a:r>
            <a:r>
              <a:rPr lang="en-US" sz="2000" u="sng" dirty="0">
                <a:effectLst/>
                <a:latin typeface="Aptos" panose="020B0004020202020204" pitchFamily="34" charset="0"/>
                <a:ea typeface="Times New Roman" panose="02020603050405020304" pitchFamily="18" charset="0"/>
                <a:cs typeface="Calibri" panose="020F0502020204030204" pitchFamily="34" charset="0"/>
              </a:rPr>
              <a:t>tracks the overall number of actions being implemented</a:t>
            </a:r>
            <a:r>
              <a:rPr lang="en-US" sz="2000" dirty="0">
                <a:effectLst/>
                <a:latin typeface="Aptos" panose="020B0004020202020204" pitchFamily="34" charset="0"/>
                <a:ea typeface="Times New Roman" panose="02020603050405020304" pitchFamily="18" charset="0"/>
                <a:cs typeface="Calibri" panose="020F0502020204030204" pitchFamily="34" charset="0"/>
              </a:rPr>
              <a:t>, but</a:t>
            </a:r>
          </a:p>
          <a:p>
            <a:pPr marL="0" marR="0" indent="0">
              <a:buNone/>
            </a:pPr>
            <a:r>
              <a:rPr lang="en-US" sz="2000" u="sng" dirty="0">
                <a:effectLst/>
                <a:latin typeface="Aptos" panose="020B0004020202020204" pitchFamily="34" charset="0"/>
                <a:ea typeface="Times New Roman" panose="02020603050405020304" pitchFamily="18" charset="0"/>
                <a:cs typeface="Calibri" panose="020F0502020204030204" pitchFamily="34" charset="0"/>
              </a:rPr>
              <a:t>Tracking progress in meeting targets varies</a:t>
            </a:r>
            <a:r>
              <a:rPr lang="en-US" sz="2000" dirty="0">
                <a:effectLst/>
                <a:latin typeface="Aptos" panose="020B0004020202020204" pitchFamily="34" charset="0"/>
                <a:ea typeface="Times New Roman" panose="02020603050405020304" pitchFamily="18" charset="0"/>
                <a:cs typeface="Calibri" panose="020F0502020204030204" pitchFamily="34" charset="0"/>
              </a:rPr>
              <a:t>.  </a:t>
            </a:r>
          </a:p>
          <a:p>
            <a:pPr marL="0" marR="0" indent="0">
              <a:buNone/>
            </a:pPr>
            <a:r>
              <a:rPr lang="en-US" sz="2000" dirty="0">
                <a:effectLst/>
                <a:latin typeface="Aptos" panose="020B0004020202020204" pitchFamily="34" charset="0"/>
                <a:ea typeface="Times New Roman" panose="02020603050405020304" pitchFamily="18" charset="0"/>
                <a:cs typeface="Calibri" panose="020F0502020204030204" pitchFamily="34" charset="0"/>
              </a:rPr>
              <a:t> </a:t>
            </a:r>
          </a:p>
          <a:p>
            <a:pPr marL="0" marR="0" indent="0">
              <a:buNone/>
            </a:pPr>
            <a:r>
              <a:rPr lang="en-US" sz="2000" dirty="0">
                <a:effectLst/>
                <a:latin typeface="Aptos" panose="020B0004020202020204" pitchFamily="34" charset="0"/>
                <a:ea typeface="Times New Roman" panose="02020603050405020304" pitchFamily="18" charset="0"/>
                <a:cs typeface="Calibri" panose="020F0502020204030204" pitchFamily="34" charset="0"/>
              </a:rPr>
              <a:t>The Estuary Partnership implements projects to address various Actions, </a:t>
            </a:r>
            <a:r>
              <a:rPr lang="en-US" sz="2000" u="sng" dirty="0">
                <a:effectLst/>
                <a:latin typeface="Aptos" panose="020B0004020202020204" pitchFamily="34" charset="0"/>
                <a:ea typeface="Times New Roman" panose="02020603050405020304" pitchFamily="18" charset="0"/>
                <a:cs typeface="Calibri" panose="020F0502020204030204" pitchFamily="34" charset="0"/>
              </a:rPr>
              <a:t>but not all Actions</a:t>
            </a:r>
            <a:r>
              <a:rPr lang="en-US" sz="2000" dirty="0">
                <a:effectLst/>
                <a:latin typeface="Aptos" panose="020B0004020202020204" pitchFamily="34" charset="0"/>
                <a:ea typeface="Times New Roman" panose="02020603050405020304" pitchFamily="18" charset="0"/>
                <a:cs typeface="Calibri" panose="020F0502020204030204" pitchFamily="34" charset="0"/>
              </a:rPr>
              <a:t>, and tracks and evaluates progress toward meeting the targets where that information is available. The Estuary Partnership will track Actions 1, 2, 3 and 10 as part of its NEP responsibilities (annual NEPORT reporting). For the remainder, the Estuary Partnership will try to collect data or information from various sources.  </a:t>
            </a:r>
          </a:p>
          <a:p>
            <a:pPr lvl="1"/>
            <a:endParaRPr lang="en-US" dirty="0"/>
          </a:p>
        </p:txBody>
      </p:sp>
      <p:sp>
        <p:nvSpPr>
          <p:cNvPr id="4" name="Date Placeholder 3">
            <a:extLst>
              <a:ext uri="{FF2B5EF4-FFF2-40B4-BE49-F238E27FC236}">
                <a16:creationId xmlns:a16="http://schemas.microsoft.com/office/drawing/2014/main" id="{A4CC2961-A1D9-3576-8D94-CFC5F1DD5690}"/>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73861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DAC9-93FC-479A-8DEB-E4735AC58DC4}"/>
              </a:ext>
            </a:extLst>
          </p:cNvPr>
          <p:cNvSpPr>
            <a:spLocks noGrp="1"/>
          </p:cNvSpPr>
          <p:nvPr>
            <p:ph type="title"/>
          </p:nvPr>
        </p:nvSpPr>
        <p:spPr>
          <a:xfrm>
            <a:off x="838199" y="1244337"/>
            <a:ext cx="3935413" cy="1135325"/>
          </a:xfrm>
        </p:spPr>
        <p:txBody>
          <a:bodyPr anchor="b">
            <a:normAutofit/>
          </a:bodyPr>
          <a:lstStyle/>
          <a:p>
            <a:r>
              <a:rPr lang="en-US" dirty="0"/>
              <a:t>Financial Planning and Funding Section:</a:t>
            </a:r>
          </a:p>
        </p:txBody>
      </p:sp>
      <p:pic>
        <p:nvPicPr>
          <p:cNvPr id="5" name="Picture 4">
            <a:extLst>
              <a:ext uri="{FF2B5EF4-FFF2-40B4-BE49-F238E27FC236}">
                <a16:creationId xmlns:a16="http://schemas.microsoft.com/office/drawing/2014/main" id="{E35EE10D-D185-5A57-3765-F2F6CA3FCB9D}"/>
              </a:ext>
            </a:extLst>
          </p:cNvPr>
          <p:cNvPicPr>
            <a:picLocks noChangeAspect="1"/>
          </p:cNvPicPr>
          <p:nvPr/>
        </p:nvPicPr>
        <p:blipFill>
          <a:blip r:embed="rId2"/>
          <a:stretch>
            <a:fillRect/>
          </a:stretch>
        </p:blipFill>
        <p:spPr>
          <a:xfrm>
            <a:off x="409575" y="1340196"/>
            <a:ext cx="7840663" cy="4653857"/>
          </a:xfrm>
          <a:prstGeom prst="rect">
            <a:avLst/>
          </a:prstGeom>
          <a:noFill/>
        </p:spPr>
      </p:pic>
      <p:sp>
        <p:nvSpPr>
          <p:cNvPr id="3" name="Content Placeholder 2">
            <a:extLst>
              <a:ext uri="{FF2B5EF4-FFF2-40B4-BE49-F238E27FC236}">
                <a16:creationId xmlns:a16="http://schemas.microsoft.com/office/drawing/2014/main" id="{FEA893A6-9280-1BB4-73E9-410DF4109F90}"/>
              </a:ext>
            </a:extLst>
          </p:cNvPr>
          <p:cNvSpPr>
            <a:spLocks noGrp="1"/>
          </p:cNvSpPr>
          <p:nvPr>
            <p:ph type="body" sz="half" idx="2"/>
          </p:nvPr>
        </p:nvSpPr>
        <p:spPr>
          <a:xfrm>
            <a:off x="8896351" y="1684337"/>
            <a:ext cx="2533650" cy="3154363"/>
          </a:xfrm>
        </p:spPr>
        <p:txBody>
          <a:bodyPr>
            <a:normAutofit/>
          </a:bodyPr>
          <a:lstStyle/>
          <a:p>
            <a:r>
              <a:rPr lang="en-US" b="1" u="sng" dirty="0"/>
              <a:t>Financial Section:</a:t>
            </a:r>
          </a:p>
          <a:p>
            <a:r>
              <a:rPr lang="en-US" dirty="0"/>
              <a:t>This is more historical financial data while the Implementation Plan has more forward looking financial and funding data. But quite interesting. The table to the left shows the source of leveraged funds and what types of projects those funds were used for. </a:t>
            </a:r>
          </a:p>
          <a:p>
            <a:endParaRPr lang="en-US" dirty="0"/>
          </a:p>
        </p:txBody>
      </p:sp>
      <p:sp>
        <p:nvSpPr>
          <p:cNvPr id="4" name="Date Placeholder 3">
            <a:extLst>
              <a:ext uri="{FF2B5EF4-FFF2-40B4-BE49-F238E27FC236}">
                <a16:creationId xmlns:a16="http://schemas.microsoft.com/office/drawing/2014/main" id="{28F64347-A7DF-E838-2894-E3BD92768B38}"/>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spTree>
    <p:extLst>
      <p:ext uri="{BB962C8B-B14F-4D97-AF65-F5344CB8AC3E}">
        <p14:creationId xmlns:p14="http://schemas.microsoft.com/office/powerpoint/2010/main" val="2818350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FD5EBD-27A7-85F5-1FFB-0CFE7A95F7DE}"/>
              </a:ext>
            </a:extLst>
          </p:cNvPr>
          <p:cNvSpPr>
            <a:spLocks noGrp="1"/>
          </p:cNvSpPr>
          <p:nvPr>
            <p:ph type="title"/>
          </p:nvPr>
        </p:nvSpPr>
        <p:spPr>
          <a:xfrm>
            <a:off x="838200" y="216816"/>
            <a:ext cx="10515600" cy="926183"/>
          </a:xfrm>
        </p:spPr>
        <p:txBody>
          <a:bodyPr anchor="ctr">
            <a:normAutofit/>
          </a:bodyPr>
          <a:lstStyle/>
          <a:p>
            <a:r>
              <a:rPr lang="en-US" dirty="0"/>
              <a:t>2011-2024 Financial Data:</a:t>
            </a:r>
          </a:p>
        </p:txBody>
      </p:sp>
      <p:sp>
        <p:nvSpPr>
          <p:cNvPr id="5" name="Date Placeholder 4">
            <a:extLst>
              <a:ext uri="{FF2B5EF4-FFF2-40B4-BE49-F238E27FC236}">
                <a16:creationId xmlns:a16="http://schemas.microsoft.com/office/drawing/2014/main" id="{2656CF0B-C038-3FC0-24B6-4E2749B4A545}"/>
              </a:ext>
            </a:extLst>
          </p:cNvPr>
          <p:cNvSpPr>
            <a:spLocks noGrp="1"/>
          </p:cNvSpPr>
          <p:nvPr>
            <p:ph type="dt" sz="half" idx="10"/>
          </p:nvPr>
        </p:nvSpPr>
        <p:spPr>
          <a:xfrm>
            <a:off x="838200" y="6356350"/>
            <a:ext cx="2743200" cy="365125"/>
          </a:xfrm>
        </p:spPr>
        <p:txBody>
          <a:bodyPr anchor="ctr">
            <a:normAutofit/>
          </a:bodyPr>
          <a:lstStyle/>
          <a:p>
            <a:pPr>
              <a:spcAft>
                <a:spcPts val="600"/>
              </a:spcAft>
            </a:pPr>
            <a:fld id="{94C9D82A-B303-4689-9DF8-EEED98C49661}" type="datetime4">
              <a:rPr lang="en-US" smtClean="0"/>
              <a:pPr>
                <a:spcAft>
                  <a:spcPts val="600"/>
                </a:spcAft>
              </a:pPr>
              <a:t>February 19, 2025</a:t>
            </a:fld>
            <a:endParaRPr lang="en-US"/>
          </a:p>
        </p:txBody>
      </p:sp>
      <p:graphicFrame>
        <p:nvGraphicFramePr>
          <p:cNvPr id="9" name="Content Placeholder 6">
            <a:extLst>
              <a:ext uri="{FF2B5EF4-FFF2-40B4-BE49-F238E27FC236}">
                <a16:creationId xmlns:a16="http://schemas.microsoft.com/office/drawing/2014/main" id="{1D0007B5-6C8D-432E-1B5F-9386E77C4453}"/>
              </a:ext>
            </a:extLst>
          </p:cNvPr>
          <p:cNvGraphicFramePr>
            <a:graphicFrameLocks noGrp="1"/>
          </p:cNvGraphicFramePr>
          <p:nvPr>
            <p:ph idx="1"/>
            <p:extLst>
              <p:ext uri="{D42A27DB-BD31-4B8C-83A1-F6EECF244321}">
                <p14:modId xmlns:p14="http://schemas.microsoft.com/office/powerpoint/2010/main" val="2453451255"/>
              </p:ext>
            </p:extLst>
          </p:nvPr>
        </p:nvGraphicFramePr>
        <p:xfrm>
          <a:off x="266701" y="1357458"/>
          <a:ext cx="11420474" cy="4919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44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0C37-330F-44D7-3FAB-A4763ECE3299}"/>
              </a:ext>
            </a:extLst>
          </p:cNvPr>
          <p:cNvSpPr>
            <a:spLocks noGrp="1"/>
          </p:cNvSpPr>
          <p:nvPr>
            <p:ph type="title"/>
          </p:nvPr>
        </p:nvSpPr>
        <p:spPr>
          <a:xfrm>
            <a:off x="838200" y="216817"/>
            <a:ext cx="10515600" cy="716438"/>
          </a:xfrm>
        </p:spPr>
        <p:txBody>
          <a:bodyPr anchor="ctr">
            <a:normAutofit/>
          </a:bodyPr>
          <a:lstStyle/>
          <a:p>
            <a:r>
              <a:rPr lang="en-US"/>
              <a:t>Comprehensive Conservation &amp; Management Plan</a:t>
            </a:r>
          </a:p>
        </p:txBody>
      </p:sp>
      <p:pic>
        <p:nvPicPr>
          <p:cNvPr id="6" name="Picture 5">
            <a:extLst>
              <a:ext uri="{FF2B5EF4-FFF2-40B4-BE49-F238E27FC236}">
                <a16:creationId xmlns:a16="http://schemas.microsoft.com/office/drawing/2014/main" id="{51A7D498-427A-C541-6F85-673BA5EB2E33}"/>
              </a:ext>
            </a:extLst>
          </p:cNvPr>
          <p:cNvPicPr>
            <a:picLocks noChangeAspect="1"/>
          </p:cNvPicPr>
          <p:nvPr/>
        </p:nvPicPr>
        <p:blipFill>
          <a:blip r:embed="rId2"/>
          <a:stretch>
            <a:fillRect/>
          </a:stretch>
        </p:blipFill>
        <p:spPr>
          <a:xfrm>
            <a:off x="1011168" y="1329179"/>
            <a:ext cx="4835663" cy="4847784"/>
          </a:xfrm>
          <a:prstGeom prst="rect">
            <a:avLst/>
          </a:prstGeom>
          <a:noFill/>
        </p:spPr>
      </p:pic>
      <p:sp>
        <p:nvSpPr>
          <p:cNvPr id="3" name="Content Placeholder 2">
            <a:extLst>
              <a:ext uri="{FF2B5EF4-FFF2-40B4-BE49-F238E27FC236}">
                <a16:creationId xmlns:a16="http://schemas.microsoft.com/office/drawing/2014/main" id="{3478D7EE-CA2B-70CB-5CCC-B89602F645EC}"/>
              </a:ext>
            </a:extLst>
          </p:cNvPr>
          <p:cNvSpPr>
            <a:spLocks noGrp="1"/>
          </p:cNvSpPr>
          <p:nvPr>
            <p:ph sz="half" idx="2"/>
          </p:nvPr>
        </p:nvSpPr>
        <p:spPr>
          <a:xfrm>
            <a:off x="6172200" y="1329179"/>
            <a:ext cx="5181600" cy="4847784"/>
          </a:xfrm>
        </p:spPr>
        <p:txBody>
          <a:bodyPr>
            <a:normAutofit/>
          </a:bodyPr>
          <a:lstStyle/>
          <a:p>
            <a:r>
              <a:rPr lang="en-US" sz="2000"/>
              <a:t>Available online at </a:t>
            </a:r>
            <a:r>
              <a:rPr lang="en-US" sz="2000">
                <a:hlinkClick r:id="rId3"/>
              </a:rPr>
              <a:t>https://www.estuarypartnership.org/who-we-are/our-management-plan</a:t>
            </a:r>
            <a:endParaRPr lang="en-US" sz="2000"/>
          </a:p>
          <a:p>
            <a:r>
              <a:rPr lang="en-US" sz="2000"/>
              <a:t>The Original, full CCMP consists of 3 Volumes. </a:t>
            </a:r>
          </a:p>
          <a:p>
            <a:r>
              <a:rPr lang="en-US" sz="2000"/>
              <a:t>The CCMP Updates that have been completed since 1999, including the current 2024 Update, are revisions to Volume 1, Chapter 5. Chapter 5 is where the listing of Actions reside. </a:t>
            </a:r>
          </a:p>
          <a:p>
            <a:r>
              <a:rPr lang="en-US" sz="2000"/>
              <a:t>The Original CCMP Chapter 5 had 47 Actions. The 2011 Update reduced the Actions to 17. The current Update does not change the number of Actions. </a:t>
            </a:r>
          </a:p>
          <a:p>
            <a:pPr marL="0" indent="0">
              <a:buNone/>
            </a:pPr>
            <a:r>
              <a:rPr lang="en-US" sz="2000"/>
              <a:t> </a:t>
            </a:r>
          </a:p>
        </p:txBody>
      </p:sp>
      <p:sp>
        <p:nvSpPr>
          <p:cNvPr id="4" name="Date Placeholder 3">
            <a:extLst>
              <a:ext uri="{FF2B5EF4-FFF2-40B4-BE49-F238E27FC236}">
                <a16:creationId xmlns:a16="http://schemas.microsoft.com/office/drawing/2014/main" id="{107DFE78-05A9-8C4E-7DF5-32D7BA609A17}"/>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spTree>
    <p:extLst>
      <p:ext uri="{BB962C8B-B14F-4D97-AF65-F5344CB8AC3E}">
        <p14:creationId xmlns:p14="http://schemas.microsoft.com/office/powerpoint/2010/main" val="74461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91D0-D3B0-4072-D82A-5D800969019E}"/>
              </a:ext>
            </a:extLst>
          </p:cNvPr>
          <p:cNvSpPr>
            <a:spLocks noGrp="1"/>
          </p:cNvSpPr>
          <p:nvPr>
            <p:ph type="title"/>
          </p:nvPr>
        </p:nvSpPr>
        <p:spPr>
          <a:xfrm>
            <a:off x="838200" y="216817"/>
            <a:ext cx="10515600" cy="716438"/>
          </a:xfrm>
        </p:spPr>
        <p:txBody>
          <a:bodyPr anchor="ctr">
            <a:normAutofit/>
          </a:bodyPr>
          <a:lstStyle/>
          <a:p>
            <a:r>
              <a:rPr lang="en-US" dirty="0"/>
              <a:t>Next Steps:</a:t>
            </a:r>
          </a:p>
        </p:txBody>
      </p:sp>
      <p:pic>
        <p:nvPicPr>
          <p:cNvPr id="6" name="Content Placeholder 5" descr="A group of people in a field&#10;&#10;Description automatically generated">
            <a:extLst>
              <a:ext uri="{FF2B5EF4-FFF2-40B4-BE49-F238E27FC236}">
                <a16:creationId xmlns:a16="http://schemas.microsoft.com/office/drawing/2014/main" id="{30E7C76D-4734-65FF-B8D2-6D3A693A89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09971"/>
            <a:ext cx="5181600" cy="3886200"/>
          </a:xfrm>
          <a:noFill/>
        </p:spPr>
      </p:pic>
      <p:sp>
        <p:nvSpPr>
          <p:cNvPr id="3" name="Content Placeholder 2">
            <a:extLst>
              <a:ext uri="{FF2B5EF4-FFF2-40B4-BE49-F238E27FC236}">
                <a16:creationId xmlns:a16="http://schemas.microsoft.com/office/drawing/2014/main" id="{53F28C5C-10D0-7BCD-312A-0A8574519441}"/>
              </a:ext>
            </a:extLst>
          </p:cNvPr>
          <p:cNvSpPr>
            <a:spLocks noGrp="1"/>
          </p:cNvSpPr>
          <p:nvPr>
            <p:ph sz="half" idx="2"/>
          </p:nvPr>
        </p:nvSpPr>
        <p:spPr>
          <a:xfrm>
            <a:off x="6172200" y="2290761"/>
            <a:ext cx="5181600" cy="2566989"/>
          </a:xfrm>
        </p:spPr>
        <p:txBody>
          <a:bodyPr>
            <a:normAutofit/>
          </a:bodyPr>
          <a:lstStyle/>
          <a:p>
            <a:pPr marL="0" indent="0">
              <a:buNone/>
            </a:pPr>
            <a:r>
              <a:rPr lang="en-US" dirty="0"/>
              <a:t>The Board should consider if the CCMP should be approved for submittal to EPA Region 10 for review and approval. </a:t>
            </a:r>
          </a:p>
          <a:p>
            <a:pPr lvl="1"/>
            <a:r>
              <a:rPr lang="en-US" sz="2800" dirty="0"/>
              <a:t>This will require a motion and vote of the Board. </a:t>
            </a:r>
          </a:p>
          <a:p>
            <a:pPr marL="0" indent="0">
              <a:buNone/>
            </a:pPr>
            <a:endParaRPr lang="en-US" dirty="0"/>
          </a:p>
        </p:txBody>
      </p:sp>
      <p:sp>
        <p:nvSpPr>
          <p:cNvPr id="4" name="Date Placeholder 3">
            <a:extLst>
              <a:ext uri="{FF2B5EF4-FFF2-40B4-BE49-F238E27FC236}">
                <a16:creationId xmlns:a16="http://schemas.microsoft.com/office/drawing/2014/main" id="{49248CF1-104B-C5D2-18BF-907315E2617D}"/>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spTree>
    <p:extLst>
      <p:ext uri="{BB962C8B-B14F-4D97-AF65-F5344CB8AC3E}">
        <p14:creationId xmlns:p14="http://schemas.microsoft.com/office/powerpoint/2010/main" val="1013481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3F41-F816-CAFD-3B9E-8614B2BD1543}"/>
              </a:ext>
            </a:extLst>
          </p:cNvPr>
          <p:cNvSpPr>
            <a:spLocks noGrp="1"/>
          </p:cNvSpPr>
          <p:nvPr>
            <p:ph type="title"/>
          </p:nvPr>
        </p:nvSpPr>
        <p:spPr>
          <a:xfrm>
            <a:off x="838200" y="216816"/>
            <a:ext cx="10515600" cy="926183"/>
          </a:xfrm>
        </p:spPr>
        <p:txBody>
          <a:bodyPr anchor="ctr">
            <a:normAutofit/>
          </a:bodyPr>
          <a:lstStyle/>
          <a:p>
            <a:r>
              <a:rPr lang="en-US" dirty="0"/>
              <a:t>10-Year Implementation Plan</a:t>
            </a:r>
          </a:p>
        </p:txBody>
      </p:sp>
      <p:sp>
        <p:nvSpPr>
          <p:cNvPr id="5" name="Date Placeholder 4">
            <a:extLst>
              <a:ext uri="{FF2B5EF4-FFF2-40B4-BE49-F238E27FC236}">
                <a16:creationId xmlns:a16="http://schemas.microsoft.com/office/drawing/2014/main" id="{784D6175-5237-F985-24E3-B87CF7051B58}"/>
              </a:ext>
            </a:extLst>
          </p:cNvPr>
          <p:cNvSpPr>
            <a:spLocks noGrp="1"/>
          </p:cNvSpPr>
          <p:nvPr>
            <p:ph type="dt" sz="half" idx="10"/>
          </p:nvPr>
        </p:nvSpPr>
        <p:spPr>
          <a:xfrm>
            <a:off x="838200" y="6356350"/>
            <a:ext cx="2743200" cy="365125"/>
          </a:xfrm>
        </p:spPr>
        <p:txBody>
          <a:bodyPr anchor="ctr">
            <a:normAutofit/>
          </a:bodyPr>
          <a:lstStyle/>
          <a:p>
            <a:pPr>
              <a:spcAft>
                <a:spcPts val="600"/>
              </a:spcAft>
            </a:pPr>
            <a:fld id="{738A5737-CFA2-4EB5-AC1A-AC1657571E35}" type="datetime4">
              <a:rPr lang="en-US" smtClean="0"/>
              <a:pPr>
                <a:spcAft>
                  <a:spcPts val="600"/>
                </a:spcAft>
              </a:pPr>
              <a:t>February 19, 2025</a:t>
            </a:fld>
            <a:endParaRPr lang="en-US"/>
          </a:p>
        </p:txBody>
      </p:sp>
      <p:graphicFrame>
        <p:nvGraphicFramePr>
          <p:cNvPr id="8" name="Content Placeholder 5">
            <a:extLst>
              <a:ext uri="{FF2B5EF4-FFF2-40B4-BE49-F238E27FC236}">
                <a16:creationId xmlns:a16="http://schemas.microsoft.com/office/drawing/2014/main" id="{FE845158-2363-0431-5977-2FDE18395620}"/>
              </a:ext>
            </a:extLst>
          </p:cNvPr>
          <p:cNvGraphicFramePr>
            <a:graphicFrameLocks noGrp="1"/>
          </p:cNvGraphicFramePr>
          <p:nvPr>
            <p:ph idx="1"/>
            <p:extLst>
              <p:ext uri="{D42A27DB-BD31-4B8C-83A1-F6EECF244321}">
                <p14:modId xmlns:p14="http://schemas.microsoft.com/office/powerpoint/2010/main" val="1358479844"/>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629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49AE-F611-5309-C00E-D7BCC93FC06B}"/>
              </a:ext>
            </a:extLst>
          </p:cNvPr>
          <p:cNvSpPr>
            <a:spLocks noGrp="1"/>
          </p:cNvSpPr>
          <p:nvPr>
            <p:ph type="title"/>
          </p:nvPr>
        </p:nvSpPr>
        <p:spPr/>
        <p:txBody>
          <a:bodyPr/>
          <a:lstStyle/>
          <a:p>
            <a:r>
              <a:rPr lang="en-US" dirty="0"/>
              <a:t>Goals for the 10-Year Implementation Plan:</a:t>
            </a:r>
          </a:p>
        </p:txBody>
      </p:sp>
      <p:sp>
        <p:nvSpPr>
          <p:cNvPr id="3" name="Content Placeholder 2">
            <a:extLst>
              <a:ext uri="{FF2B5EF4-FFF2-40B4-BE49-F238E27FC236}">
                <a16:creationId xmlns:a16="http://schemas.microsoft.com/office/drawing/2014/main" id="{09584DAD-7EA6-6C92-EFA9-03484B778F02}"/>
              </a:ext>
            </a:extLst>
          </p:cNvPr>
          <p:cNvSpPr>
            <a:spLocks noGrp="1"/>
          </p:cNvSpPr>
          <p:nvPr>
            <p:ph idx="1"/>
          </p:nvPr>
        </p:nvSpPr>
        <p:spPr/>
        <p:txBody>
          <a:bodyPr>
            <a:normAutofit fontScale="92500"/>
          </a:bodyPr>
          <a:lstStyle/>
          <a:p>
            <a:pPr marL="0" indent="0">
              <a:buNone/>
            </a:pPr>
            <a:r>
              <a:rPr lang="en-US" sz="1800" b="1" i="1" kern="10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Estuary Partnership Goals in this 10-Year Implementation Window:</a:t>
            </a:r>
          </a:p>
          <a:p>
            <a:pPr marL="342900" marR="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Increase habitat and habitat function for multiple species; recover 30% (10,382 acres) of historic extent for priority habitats by 2030, and 40% (22,480 acres) of historic habitat coverage of priority habitats by 2050. </a:t>
            </a:r>
          </a:p>
          <a:p>
            <a:pPr marL="342900" marR="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Develop an inventory of greenhouse gas sequestration potential by habitats across the lower river.  </a:t>
            </a:r>
          </a:p>
          <a:p>
            <a:pPr marL="342900" marR="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Reduce or remove contaminants and clean up contaminated sites to improve water quality; work with policy makers to secure long-term funding and support for toxics monitoring in the lower river and larger basin.  </a:t>
            </a:r>
          </a:p>
          <a:p>
            <a:pPr marL="342900" marR="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Provide education and engagement activities and provide data and information for a range of audiences; reach 3,000 students each year during 20,000 hours of river and environmental education programming; engage with 250 volunteers annually; and expand learning and engagement by creating community outreach and education plans for at least 50% of Estuary Partnership restoration and stormwater projects.</a:t>
            </a:r>
          </a:p>
          <a:p>
            <a:pPr marL="342900" marR="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Convene and coordinate partners to enhance regional strategies and partnerships and heighten protection of the lower Columbia River, including hosting Science to Policy Summits, Columbia River Estuary Conferences, and participating in a range of local, regional, and national collaborations and conversations.  </a:t>
            </a:r>
          </a:p>
          <a:p>
            <a:pPr marL="0" indent="0">
              <a:buNone/>
            </a:pPr>
            <a:endParaRPr lang="en-US" sz="1800" b="1" i="1" kern="10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0A7FA1ED-F7AC-006E-8DCB-44E04EF7CAE6}"/>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5690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507F-7FA9-9CB7-04DB-2BBB749639C5}"/>
              </a:ext>
            </a:extLst>
          </p:cNvPr>
          <p:cNvSpPr>
            <a:spLocks noGrp="1"/>
          </p:cNvSpPr>
          <p:nvPr>
            <p:ph type="title"/>
          </p:nvPr>
        </p:nvSpPr>
        <p:spPr/>
        <p:txBody>
          <a:bodyPr/>
          <a:lstStyle/>
          <a:p>
            <a:r>
              <a:rPr lang="en-US" dirty="0"/>
              <a:t>New Habitat Targets:</a:t>
            </a:r>
          </a:p>
        </p:txBody>
      </p:sp>
      <p:sp>
        <p:nvSpPr>
          <p:cNvPr id="3" name="Content Placeholder 2">
            <a:extLst>
              <a:ext uri="{FF2B5EF4-FFF2-40B4-BE49-F238E27FC236}">
                <a16:creationId xmlns:a16="http://schemas.microsoft.com/office/drawing/2014/main" id="{4673607C-B9F0-43A9-7918-352B2FC9BBE6}"/>
              </a:ext>
            </a:extLst>
          </p:cNvPr>
          <p:cNvSpPr>
            <a:spLocks noGrp="1"/>
          </p:cNvSpPr>
          <p:nvPr>
            <p:ph idx="1"/>
          </p:nvPr>
        </p:nvSpPr>
        <p:spPr/>
        <p:txBody>
          <a:bodyPr/>
          <a:lstStyle/>
          <a:p>
            <a:r>
              <a:rPr lang="en-US" dirty="0"/>
              <a:t>This takes us back to </a:t>
            </a:r>
            <a:r>
              <a:rPr lang="en-US" u="sng" dirty="0"/>
              <a:t>Action 2</a:t>
            </a:r>
            <a:r>
              <a:rPr lang="en-US" dirty="0"/>
              <a:t> in the CCMP and the updated </a:t>
            </a:r>
            <a:r>
              <a:rPr lang="en-US" i="1" u="sng" dirty="0"/>
              <a:t>Targets</a:t>
            </a:r>
            <a:r>
              <a:rPr lang="en-US" dirty="0"/>
              <a:t> – Recover 30% of priority habitats by 2030 and 40% by 2050. </a:t>
            </a:r>
          </a:p>
        </p:txBody>
      </p:sp>
      <p:sp>
        <p:nvSpPr>
          <p:cNvPr id="4" name="Date Placeholder 3">
            <a:extLst>
              <a:ext uri="{FF2B5EF4-FFF2-40B4-BE49-F238E27FC236}">
                <a16:creationId xmlns:a16="http://schemas.microsoft.com/office/drawing/2014/main" id="{945AAC0D-2EE4-CFB5-E106-F1BCE19C7BE5}"/>
              </a:ext>
            </a:extLst>
          </p:cNvPr>
          <p:cNvSpPr>
            <a:spLocks noGrp="1"/>
          </p:cNvSpPr>
          <p:nvPr>
            <p:ph type="dt" sz="half" idx="10"/>
          </p:nvPr>
        </p:nvSpPr>
        <p:spPr/>
        <p:txBody>
          <a:bodyPr/>
          <a:lstStyle/>
          <a:p>
            <a:fld id="{B0FAC644-9C7A-4505-81E1-0F1F1BFBDB42}" type="datetime4">
              <a:rPr lang="en-US" smtClean="0"/>
              <a:t>February 19, 2025</a:t>
            </a:fld>
            <a:endParaRPr lang="en-US"/>
          </a:p>
        </p:txBody>
      </p:sp>
      <p:pic>
        <p:nvPicPr>
          <p:cNvPr id="5" name="Picture 4">
            <a:extLst>
              <a:ext uri="{FF2B5EF4-FFF2-40B4-BE49-F238E27FC236}">
                <a16:creationId xmlns:a16="http://schemas.microsoft.com/office/drawing/2014/main" id="{BA3C6C26-4063-B402-037E-7F6E73EB6A6F}"/>
              </a:ext>
            </a:extLst>
          </p:cNvPr>
          <p:cNvPicPr>
            <a:picLocks noChangeAspect="1"/>
          </p:cNvPicPr>
          <p:nvPr/>
        </p:nvPicPr>
        <p:blipFill>
          <a:blip r:embed="rId2"/>
          <a:stretch>
            <a:fillRect/>
          </a:stretch>
        </p:blipFill>
        <p:spPr>
          <a:xfrm>
            <a:off x="668846" y="2720976"/>
            <a:ext cx="4674679" cy="3099092"/>
          </a:xfrm>
          <a:prstGeom prst="rect">
            <a:avLst/>
          </a:prstGeom>
        </p:spPr>
      </p:pic>
      <p:pic>
        <p:nvPicPr>
          <p:cNvPr id="6" name="Picture 5">
            <a:extLst>
              <a:ext uri="{FF2B5EF4-FFF2-40B4-BE49-F238E27FC236}">
                <a16:creationId xmlns:a16="http://schemas.microsoft.com/office/drawing/2014/main" id="{91915DC1-B77F-919D-2043-067EEF82252B}"/>
              </a:ext>
            </a:extLst>
          </p:cNvPr>
          <p:cNvPicPr>
            <a:picLocks noChangeAspect="1"/>
          </p:cNvPicPr>
          <p:nvPr/>
        </p:nvPicPr>
        <p:blipFill>
          <a:blip r:embed="rId3"/>
          <a:stretch>
            <a:fillRect/>
          </a:stretch>
        </p:blipFill>
        <p:spPr>
          <a:xfrm>
            <a:off x="5880247" y="2803673"/>
            <a:ext cx="5105266" cy="2696868"/>
          </a:xfrm>
          <a:prstGeom prst="rect">
            <a:avLst/>
          </a:prstGeom>
        </p:spPr>
      </p:pic>
    </p:spTree>
    <p:extLst>
      <p:ext uri="{BB962C8B-B14F-4D97-AF65-F5344CB8AC3E}">
        <p14:creationId xmlns:p14="http://schemas.microsoft.com/office/powerpoint/2010/main" val="99171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96DB-B0A2-EFB6-FB37-37C94700B841}"/>
              </a:ext>
            </a:extLst>
          </p:cNvPr>
          <p:cNvSpPr>
            <a:spLocks noGrp="1"/>
          </p:cNvSpPr>
          <p:nvPr>
            <p:ph type="title"/>
          </p:nvPr>
        </p:nvSpPr>
        <p:spPr/>
        <p:txBody>
          <a:bodyPr>
            <a:normAutofit fontScale="90000"/>
          </a:bodyPr>
          <a:lstStyle/>
          <a:p>
            <a:r>
              <a:rPr lang="en-US" dirty="0"/>
              <a:t>Climate Change Stressors and Impacts of Living Resources:</a:t>
            </a:r>
          </a:p>
        </p:txBody>
      </p:sp>
      <p:sp>
        <p:nvSpPr>
          <p:cNvPr id="3" name="Content Placeholder 2">
            <a:extLst>
              <a:ext uri="{FF2B5EF4-FFF2-40B4-BE49-F238E27FC236}">
                <a16:creationId xmlns:a16="http://schemas.microsoft.com/office/drawing/2014/main" id="{9993A8B7-4DC2-9540-DA33-E03C3A7A1AB5}"/>
              </a:ext>
            </a:extLst>
          </p:cNvPr>
          <p:cNvSpPr>
            <a:spLocks noGrp="1"/>
          </p:cNvSpPr>
          <p:nvPr>
            <p:ph idx="1"/>
          </p:nvPr>
        </p:nvSpPr>
        <p:spPr>
          <a:xfrm>
            <a:off x="838200" y="1357458"/>
            <a:ext cx="9536394" cy="4998891"/>
          </a:xfrm>
        </p:spPr>
        <p:txBody>
          <a:bodyPr>
            <a:normAutofit/>
          </a:bodyPr>
          <a:lstStyle/>
          <a:p>
            <a:pPr marL="0" marR="0" indent="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The Estuary Partnership will continue to study and implement actions to address the impacts of climate change</a:t>
            </a:r>
            <a:r>
              <a:rPr lang="en-US" sz="1800" kern="100" dirty="0">
                <a:effectLst/>
                <a:latin typeface="ZWAdobeF" pitchFamily="2" charset="0"/>
                <a:ea typeface="Calibri" panose="020F0502020204030204" pitchFamily="34" charset="0"/>
                <a:cs typeface="Arial" panose="020B0604020202020204" pitchFamily="34" charset="0"/>
              </a:rPr>
              <a:t>0, </a:t>
            </a:r>
            <a:r>
              <a:rPr lang="en-US" sz="1800" kern="100" dirty="0">
                <a:effectLst/>
                <a:latin typeface="Calibri" panose="020F0502020204030204" pitchFamily="34" charset="0"/>
                <a:ea typeface="Calibri" panose="020F0502020204030204" pitchFamily="34" charset="0"/>
                <a:cs typeface="Arial" panose="020B0604020202020204" pitchFamily="34" charset="0"/>
              </a:rPr>
              <a:t>including;</a:t>
            </a: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Identifying, protecting, and enhancing cold-water refuge areas for salmon survival</a:t>
            </a: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Assessing the impacts of sea level rise and increased riverine flooding on lower Columbia wetlands</a:t>
            </a: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Working with communities and partners to assess, identify, and generate solutions that address vulnerabilities and increase resilience</a:t>
            </a: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Identifying opportunities to increase the understanding of harmful algal blooms in area waterways and assess actions to address</a:t>
            </a:r>
          </a:p>
          <a:p>
            <a:pPr marL="342900" marR="0" lvl="0" indent="-342900" fontAlgn="base">
              <a:lnSpc>
                <a:spcPct val="107000"/>
              </a:lnSpc>
              <a:spcAft>
                <a:spcPts val="800"/>
              </a:spcAft>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Consider restoration techniques such as living shorelines, hyporheic exchange, and nature-based solutions</a:t>
            </a:r>
          </a:p>
          <a:p>
            <a:pPr marL="342900" marR="0" lvl="0" indent="-342900" fontAlgn="base">
              <a:lnSpc>
                <a:spcPct val="107000"/>
              </a:lnSpc>
              <a:spcAft>
                <a:spcPts val="800"/>
              </a:spcAft>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Develop an inventory of greenhouse gas sequestration potential by habitats across the lower river.  </a:t>
            </a:r>
          </a:p>
          <a:p>
            <a:pPr marL="0" marR="0"/>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F665C0D6-3DB4-BA40-0936-6389178A3764}"/>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85299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306B-DAED-558D-ECD0-295D4FC47F52}"/>
              </a:ext>
            </a:extLst>
          </p:cNvPr>
          <p:cNvSpPr>
            <a:spLocks noGrp="1"/>
          </p:cNvSpPr>
          <p:nvPr>
            <p:ph type="title"/>
          </p:nvPr>
        </p:nvSpPr>
        <p:spPr>
          <a:xfrm>
            <a:off x="838200" y="216817"/>
            <a:ext cx="10515600" cy="716438"/>
          </a:xfrm>
        </p:spPr>
        <p:txBody>
          <a:bodyPr anchor="ctr">
            <a:normAutofit/>
          </a:bodyPr>
          <a:lstStyle/>
          <a:p>
            <a:r>
              <a:rPr lang="en-US" dirty="0"/>
              <a:t>Table of Key Strategies:</a:t>
            </a:r>
          </a:p>
        </p:txBody>
      </p:sp>
      <p:sp>
        <p:nvSpPr>
          <p:cNvPr id="3" name="Content Placeholder 2">
            <a:extLst>
              <a:ext uri="{FF2B5EF4-FFF2-40B4-BE49-F238E27FC236}">
                <a16:creationId xmlns:a16="http://schemas.microsoft.com/office/drawing/2014/main" id="{0A623983-814C-F34D-7BA8-4B8FFA3AAF6A}"/>
              </a:ext>
            </a:extLst>
          </p:cNvPr>
          <p:cNvSpPr>
            <a:spLocks noGrp="1"/>
          </p:cNvSpPr>
          <p:nvPr>
            <p:ph sz="half" idx="1"/>
          </p:nvPr>
        </p:nvSpPr>
        <p:spPr>
          <a:xfrm>
            <a:off x="571499" y="1329177"/>
            <a:ext cx="10614945" cy="1140557"/>
          </a:xfrm>
        </p:spPr>
        <p:txBody>
          <a:bodyPr>
            <a:normAutofit fontScale="85000" lnSpcReduction="20000"/>
          </a:bodyPr>
          <a:lstStyle/>
          <a:p>
            <a:pPr marL="0" indent="0">
              <a:buNone/>
            </a:pPr>
            <a:r>
              <a:rPr lang="en-US" dirty="0"/>
              <a:t>For each Action: Column 1 and 3 come directly from the CCMP. Column 2 applies a range of costs and considers possible funding sources. Column 4 are performance measures – quantitative data, primarily, that the Estuary Partnership will track annually. </a:t>
            </a:r>
          </a:p>
        </p:txBody>
      </p:sp>
      <p:sp>
        <p:nvSpPr>
          <p:cNvPr id="4" name="Date Placeholder 3">
            <a:extLst>
              <a:ext uri="{FF2B5EF4-FFF2-40B4-BE49-F238E27FC236}">
                <a16:creationId xmlns:a16="http://schemas.microsoft.com/office/drawing/2014/main" id="{E17E1DA4-8B12-9BB3-8C8E-36464559FD14}"/>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5" name="Table 4">
            <a:extLst>
              <a:ext uri="{FF2B5EF4-FFF2-40B4-BE49-F238E27FC236}">
                <a16:creationId xmlns:a16="http://schemas.microsoft.com/office/drawing/2014/main" id="{BEB15E6F-289F-3E22-C0EC-EDAE70A6C7F2}"/>
              </a:ext>
            </a:extLst>
          </p:cNvPr>
          <p:cNvGraphicFramePr>
            <a:graphicFrameLocks noGrp="1"/>
          </p:cNvGraphicFramePr>
          <p:nvPr>
            <p:extLst>
              <p:ext uri="{D42A27DB-BD31-4B8C-83A1-F6EECF244321}">
                <p14:modId xmlns:p14="http://schemas.microsoft.com/office/powerpoint/2010/main" val="1728199348"/>
              </p:ext>
            </p:extLst>
          </p:nvPr>
        </p:nvGraphicFramePr>
        <p:xfrm>
          <a:off x="486042" y="3208469"/>
          <a:ext cx="10782304" cy="2522080"/>
        </p:xfrm>
        <a:graphic>
          <a:graphicData uri="http://schemas.openxmlformats.org/drawingml/2006/table">
            <a:tbl>
              <a:tblPr firstRow="1" firstCol="1" bandRow="1">
                <a:noFill/>
              </a:tblPr>
              <a:tblGrid>
                <a:gridCol w="3034504">
                  <a:extLst>
                    <a:ext uri="{9D8B030D-6E8A-4147-A177-3AD203B41FA5}">
                      <a16:colId xmlns:a16="http://schemas.microsoft.com/office/drawing/2014/main" val="1488147138"/>
                    </a:ext>
                  </a:extLst>
                </a:gridCol>
                <a:gridCol w="2039664">
                  <a:extLst>
                    <a:ext uri="{9D8B030D-6E8A-4147-A177-3AD203B41FA5}">
                      <a16:colId xmlns:a16="http://schemas.microsoft.com/office/drawing/2014/main" val="682387199"/>
                    </a:ext>
                  </a:extLst>
                </a:gridCol>
                <a:gridCol w="2803677">
                  <a:extLst>
                    <a:ext uri="{9D8B030D-6E8A-4147-A177-3AD203B41FA5}">
                      <a16:colId xmlns:a16="http://schemas.microsoft.com/office/drawing/2014/main" val="1067536356"/>
                    </a:ext>
                  </a:extLst>
                </a:gridCol>
                <a:gridCol w="2904459">
                  <a:extLst>
                    <a:ext uri="{9D8B030D-6E8A-4147-A177-3AD203B41FA5}">
                      <a16:colId xmlns:a16="http://schemas.microsoft.com/office/drawing/2014/main" val="4214642023"/>
                    </a:ext>
                  </a:extLst>
                </a:gridCol>
              </a:tblGrid>
              <a:tr h="2522080">
                <a:tc>
                  <a:txBody>
                    <a:bodyPr/>
                    <a:lstStyle/>
                    <a:p>
                      <a:pPr marL="0" marR="0" algn="ctr">
                        <a:lnSpc>
                          <a:spcPct val="107000"/>
                        </a:lnSpc>
                        <a:spcAft>
                          <a:spcPts val="800"/>
                        </a:spcAft>
                      </a:pPr>
                      <a:r>
                        <a:rPr lang="en-US" sz="1200" b="1" kern="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Proposed action plan timeframe, and where appropriate, key milestones for completion;  </a:t>
                      </a:r>
                      <a:endParaRPr lang="en-US" sz="1200" b="1" kern="1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51523" marR="90914" marT="90914" marB="9091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ctr">
                        <a:lnSpc>
                          <a:spcPct val="107000"/>
                        </a:lnSpc>
                        <a:spcAft>
                          <a:spcPts val="800"/>
                        </a:spcAft>
                      </a:pPr>
                      <a:r>
                        <a:rPr lang="en-US" sz="1200" b="1" kern="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Estimate the range of potential costs of the overall action and identify the possible sources of funding;  </a:t>
                      </a:r>
                      <a:endParaRPr lang="en-US" sz="1200" kern="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51523" marR="90914" marT="90914" marB="9091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ctr">
                        <a:lnSpc>
                          <a:spcPct val="107000"/>
                        </a:lnSpc>
                        <a:spcAft>
                          <a:spcPts val="800"/>
                        </a:spcAft>
                      </a:pPr>
                      <a:r>
                        <a:rPr lang="en-US" sz="1200" b="1" kern="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T</a:t>
                      </a:r>
                      <a:r>
                        <a:rPr lang="en-US" sz="1200" b="1" kern="0" dirty="0">
                          <a:solidFill>
                            <a:schemeClr val="tx1">
                              <a:lumMod val="75000"/>
                              <a:lumOff val="25000"/>
                            </a:schemeClr>
                          </a:solidFill>
                          <a:effectLst/>
                          <a:latin typeface="Times New Roman" panose="02020603050405020304" pitchFamily="18" charset="0"/>
                          <a:ea typeface="Times New Roman" panose="02020603050405020304" pitchFamily="18" charset="0"/>
                          <a:cs typeface="Arial" panose="020B0604020202020204" pitchFamily="34" charset="0"/>
                        </a:rPr>
                        <a:t>argets, </a:t>
                      </a:r>
                      <a:r>
                        <a:rPr lang="en-US" sz="1200" b="1" kern="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including protection and restoration targets (if applicable): </a:t>
                      </a:r>
                      <a:br>
                        <a:rPr lang="en-US" sz="1200" b="1" kern="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br>
                      <a:br>
                        <a:rPr lang="en-US" sz="1200" b="1" kern="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br>
                      <a:r>
                        <a:rPr lang="en-US" sz="1200" i="1" kern="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Note: All CCMP Targets included.</a:t>
                      </a:r>
                      <a:endParaRPr lang="en-US" sz="1200" kern="1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51523" marR="90914" marT="90914" marB="9091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ctr">
                        <a:lnSpc>
                          <a:spcPct val="107000"/>
                        </a:lnSpc>
                        <a:spcAft>
                          <a:spcPts val="800"/>
                        </a:spcAft>
                      </a:pPr>
                      <a:r>
                        <a:rPr lang="en-US" sz="1200" b="1" kern="0" dirty="0">
                          <a:solidFill>
                            <a:schemeClr val="tx1">
                              <a:lumMod val="75000"/>
                              <a:lumOff val="25000"/>
                            </a:schemeClr>
                          </a:solidFill>
                          <a:effectLst/>
                          <a:latin typeface="Aptos Narrow" panose="020B0004020202020204" pitchFamily="34" charset="0"/>
                          <a:ea typeface="Times New Roman" panose="02020603050405020304" pitchFamily="18" charset="0"/>
                          <a:cs typeface="Times New Roman" panose="02020603050405020304" pitchFamily="18" charset="0"/>
                        </a:rPr>
                        <a:t>Performance measures- (What the Estuary Partnership will track annually) </a:t>
                      </a:r>
                      <a:endParaRPr lang="en-US" sz="1200" kern="1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51523" marR="90914" marT="90914" marB="9091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746475925"/>
                  </a:ext>
                </a:extLst>
              </a:tr>
            </a:tbl>
          </a:graphicData>
        </a:graphic>
      </p:graphicFrame>
      <p:sp>
        <p:nvSpPr>
          <p:cNvPr id="6" name="TextBox 5">
            <a:extLst>
              <a:ext uri="{FF2B5EF4-FFF2-40B4-BE49-F238E27FC236}">
                <a16:creationId xmlns:a16="http://schemas.microsoft.com/office/drawing/2014/main" id="{02701B52-36DC-2F91-152C-9CE78D285416}"/>
              </a:ext>
            </a:extLst>
          </p:cNvPr>
          <p:cNvSpPr txBox="1"/>
          <p:nvPr/>
        </p:nvSpPr>
        <p:spPr>
          <a:xfrm>
            <a:off x="486041" y="5542236"/>
            <a:ext cx="9435625" cy="646331"/>
          </a:xfrm>
          <a:prstGeom prst="rect">
            <a:avLst/>
          </a:prstGeom>
          <a:noFill/>
        </p:spPr>
        <p:txBody>
          <a:bodyPr wrap="square" rtlCol="0">
            <a:spAutoFit/>
          </a:bodyPr>
          <a:lstStyle/>
          <a:p>
            <a:r>
              <a:rPr lang="en-US" i="1" dirty="0"/>
              <a:t>Note: Actions that the Estuary Partnership doesn’t have strategies to implement are not included in this presentation, but they are in the Implementation Plan. </a:t>
            </a:r>
          </a:p>
        </p:txBody>
      </p:sp>
    </p:spTree>
    <p:extLst>
      <p:ext uri="{BB962C8B-B14F-4D97-AF65-F5344CB8AC3E}">
        <p14:creationId xmlns:p14="http://schemas.microsoft.com/office/powerpoint/2010/main" val="2199367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C91343-836C-80D9-D352-744EF8698A86}"/>
              </a:ext>
            </a:extLst>
          </p:cNvPr>
          <p:cNvSpPr>
            <a:spLocks noGrp="1"/>
          </p:cNvSpPr>
          <p:nvPr>
            <p:ph type="title"/>
          </p:nvPr>
        </p:nvSpPr>
        <p:spPr/>
        <p:txBody>
          <a:bodyPr/>
          <a:lstStyle/>
          <a:p>
            <a:r>
              <a:rPr lang="en-US" dirty="0"/>
              <a:t>Action 1:</a:t>
            </a:r>
          </a:p>
        </p:txBody>
      </p:sp>
      <p:graphicFrame>
        <p:nvGraphicFramePr>
          <p:cNvPr id="8" name="Content Placeholder 7">
            <a:extLst>
              <a:ext uri="{FF2B5EF4-FFF2-40B4-BE49-F238E27FC236}">
                <a16:creationId xmlns:a16="http://schemas.microsoft.com/office/drawing/2014/main" id="{A00EDD55-1A5E-ACA8-07B8-B0DE31FB209F}"/>
              </a:ext>
            </a:extLst>
          </p:cNvPr>
          <p:cNvGraphicFramePr>
            <a:graphicFrameLocks noGrp="1"/>
          </p:cNvGraphicFramePr>
          <p:nvPr>
            <p:ph idx="1"/>
          </p:nvPr>
        </p:nvGraphicFramePr>
        <p:xfrm>
          <a:off x="2815251" y="1302290"/>
          <a:ext cx="6561498" cy="4929696"/>
        </p:xfrm>
        <a:graphic>
          <a:graphicData uri="http://schemas.openxmlformats.org/drawingml/2006/table">
            <a:tbl>
              <a:tblPr firstRow="1" firstCol="1" bandRow="1"/>
              <a:tblGrid>
                <a:gridCol w="1546176">
                  <a:extLst>
                    <a:ext uri="{9D8B030D-6E8A-4147-A177-3AD203B41FA5}">
                      <a16:colId xmlns:a16="http://schemas.microsoft.com/office/drawing/2014/main" val="1704830897"/>
                    </a:ext>
                  </a:extLst>
                </a:gridCol>
                <a:gridCol w="1572700">
                  <a:extLst>
                    <a:ext uri="{9D8B030D-6E8A-4147-A177-3AD203B41FA5}">
                      <a16:colId xmlns:a16="http://schemas.microsoft.com/office/drawing/2014/main" val="2013997935"/>
                    </a:ext>
                  </a:extLst>
                </a:gridCol>
                <a:gridCol w="1548517">
                  <a:extLst>
                    <a:ext uri="{9D8B030D-6E8A-4147-A177-3AD203B41FA5}">
                      <a16:colId xmlns:a16="http://schemas.microsoft.com/office/drawing/2014/main" val="3387287148"/>
                    </a:ext>
                  </a:extLst>
                </a:gridCol>
                <a:gridCol w="1894105">
                  <a:extLst>
                    <a:ext uri="{9D8B030D-6E8A-4147-A177-3AD203B41FA5}">
                      <a16:colId xmlns:a16="http://schemas.microsoft.com/office/drawing/2014/main" val="1514918501"/>
                    </a:ext>
                  </a:extLst>
                </a:gridCol>
              </a:tblGrid>
              <a:tr h="1158646">
                <a:tc>
                  <a:txBody>
                    <a:bodyPr/>
                    <a:lstStyle/>
                    <a:p>
                      <a:pPr marL="0" marR="0" algn="ctr">
                        <a:lnSpc>
                          <a:spcPct val="107000"/>
                        </a:lnSpc>
                        <a:spcAft>
                          <a:spcPts val="800"/>
                        </a:spcAft>
                      </a:pPr>
                      <a:r>
                        <a:rPr lang="en-US" sz="11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Proposed action plan timeframe, and where appropriate, key milestones for completion;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Aft>
                          <a:spcPts val="800"/>
                        </a:spcAft>
                      </a:pPr>
                      <a:r>
                        <a:rPr lang="en-US" sz="11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Estimate the range of potential costs of the overall action and identify the possible sources of funding;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Aft>
                          <a:spcPts val="800"/>
                        </a:spcAft>
                      </a:pPr>
                      <a:r>
                        <a:rPr lang="en-US" sz="11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t>
                      </a:r>
                      <a:r>
                        <a:rPr lang="en-US" sz="1100" b="1"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argets, </a:t>
                      </a:r>
                      <a:r>
                        <a:rPr lang="en-US" sz="11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including protection and restoration targets (if applicable): </a:t>
                      </a:r>
                      <a:br>
                        <a:rPr lang="en-US" sz="11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br>
                        <a:rPr lang="en-US" sz="11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US" sz="900" i="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Note: All CCMP Targets included.</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Aft>
                          <a:spcPts val="800"/>
                        </a:spcAft>
                      </a:pPr>
                      <a:r>
                        <a:rPr lang="en-US"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Performance measures- (What the Estuary Partnership will track annually)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56169264"/>
                  </a:ext>
                </a:extLst>
              </a:tr>
              <a:tr h="3661004">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Habitat maps updated by 2034</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Map greenhouse gas sequestration potential by 2030.</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Update Landcover Dataset by October 2025, with update by 2035</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Refine regional carbon calculators, ongoing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Habitat Map data ~ $100,000 to update in 2034. Potential Funding sources - EPA, State of OR, State or WA.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Greenhouse gas sequestration potential mapping ~$275,000/year assessment and analysis phase (2024-2027), ~ $100,000 - $250,000 for mapping, ongoing costs not identified. Funded 2024-2026 EPA BIL, future potential funders EPA, States, competitive funding sources.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~$50,000-$100,000/year to update carbon calculators. Not currently funded, potential future funders EPA, competitive funding sources.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Update the map of habitats every ten years.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Develop a map that estimates greenhouse gas sequestration potential by 2030.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Maintain and update criteria and tools to identify priority species and maps of their priority habitats.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Update and maintain maps that provide information and tools related to vulnerabilities in the estuary due to recurring extreme weather events, accelerated land loss, and sea level rise.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of staff/contractors’ hours spent in assessment and/or analysis of carbon/methane flux.</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spent on assessment and analysis of carbon/methane flux, and source of funds.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of staff/contractor hours spent in habitat assessment.</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 spent on habitat assessment.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 of reports provided, and to whom, on assessment, analysis, mapping addressed in this action.</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561839"/>
                  </a:ext>
                </a:extLst>
              </a:tr>
            </a:tbl>
          </a:graphicData>
        </a:graphic>
      </p:graphicFrame>
      <p:sp>
        <p:nvSpPr>
          <p:cNvPr id="5" name="Date Placeholder 4">
            <a:extLst>
              <a:ext uri="{FF2B5EF4-FFF2-40B4-BE49-F238E27FC236}">
                <a16:creationId xmlns:a16="http://schemas.microsoft.com/office/drawing/2014/main" id="{EB01E160-1793-F6C1-1B1E-A4B4B79C9017}"/>
              </a:ext>
            </a:extLst>
          </p:cNvPr>
          <p:cNvSpPr>
            <a:spLocks noGrp="1"/>
          </p:cNvSpPr>
          <p:nvPr>
            <p:ph type="dt" sz="half" idx="10"/>
          </p:nvPr>
        </p:nvSpPr>
        <p:spPr/>
        <p:txBody>
          <a:bodyPr/>
          <a:lstStyle/>
          <a:p>
            <a:fld id="{738A5737-CFA2-4EB5-AC1A-AC1657571E35}" type="datetime4">
              <a:rPr lang="en-US" smtClean="0"/>
              <a:t>February 19, 2025</a:t>
            </a:fld>
            <a:endParaRPr lang="en-US" dirty="0"/>
          </a:p>
        </p:txBody>
      </p:sp>
    </p:spTree>
    <p:extLst>
      <p:ext uri="{BB962C8B-B14F-4D97-AF65-F5344CB8AC3E}">
        <p14:creationId xmlns:p14="http://schemas.microsoft.com/office/powerpoint/2010/main" val="350736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823D-71F2-FF49-205B-AC2B970E1BCE}"/>
              </a:ext>
            </a:extLst>
          </p:cNvPr>
          <p:cNvSpPr>
            <a:spLocks noGrp="1"/>
          </p:cNvSpPr>
          <p:nvPr>
            <p:ph type="title"/>
          </p:nvPr>
        </p:nvSpPr>
        <p:spPr/>
        <p:txBody>
          <a:bodyPr/>
          <a:lstStyle/>
          <a:p>
            <a:r>
              <a:rPr lang="en-US" dirty="0"/>
              <a:t>Action 2:</a:t>
            </a:r>
          </a:p>
        </p:txBody>
      </p:sp>
      <p:sp>
        <p:nvSpPr>
          <p:cNvPr id="4" name="Date Placeholder 3">
            <a:extLst>
              <a:ext uri="{FF2B5EF4-FFF2-40B4-BE49-F238E27FC236}">
                <a16:creationId xmlns:a16="http://schemas.microsoft.com/office/drawing/2014/main" id="{C984C52F-36A0-FC3D-7DA5-3487564CC7B2}"/>
              </a:ext>
            </a:extLst>
          </p:cNvPr>
          <p:cNvSpPr>
            <a:spLocks noGrp="1"/>
          </p:cNvSpPr>
          <p:nvPr>
            <p:ph type="dt" sz="half" idx="10"/>
          </p:nvPr>
        </p:nvSpPr>
        <p:spPr/>
        <p:txBody>
          <a:bodyPr/>
          <a:lstStyle/>
          <a:p>
            <a:fld id="{B0FAC644-9C7A-4505-81E1-0F1F1BFBDB42}" type="datetime4">
              <a:rPr lang="en-US" smtClean="0"/>
              <a:t>February 19, 2025</a:t>
            </a:fld>
            <a:endParaRPr lang="en-US"/>
          </a:p>
        </p:txBody>
      </p:sp>
      <p:graphicFrame>
        <p:nvGraphicFramePr>
          <p:cNvPr id="8" name="Content Placeholder 7">
            <a:extLst>
              <a:ext uri="{FF2B5EF4-FFF2-40B4-BE49-F238E27FC236}">
                <a16:creationId xmlns:a16="http://schemas.microsoft.com/office/drawing/2014/main" id="{C08A3609-501D-4516-0E88-3CF24659A7F1}"/>
              </a:ext>
            </a:extLst>
          </p:cNvPr>
          <p:cNvGraphicFramePr>
            <a:graphicFrameLocks noGrp="1"/>
          </p:cNvGraphicFramePr>
          <p:nvPr>
            <p:ph idx="1"/>
          </p:nvPr>
        </p:nvGraphicFramePr>
        <p:xfrm>
          <a:off x="2740342" y="1533525"/>
          <a:ext cx="6711315" cy="4467225"/>
        </p:xfrm>
        <a:graphic>
          <a:graphicData uri="http://schemas.openxmlformats.org/drawingml/2006/table">
            <a:tbl>
              <a:tblPr firstRow="1" firstCol="1" bandRow="1"/>
              <a:tblGrid>
                <a:gridCol w="1370330">
                  <a:extLst>
                    <a:ext uri="{9D8B030D-6E8A-4147-A177-3AD203B41FA5}">
                      <a16:colId xmlns:a16="http://schemas.microsoft.com/office/drawing/2014/main" val="1366088758"/>
                    </a:ext>
                  </a:extLst>
                </a:gridCol>
                <a:gridCol w="1258570">
                  <a:extLst>
                    <a:ext uri="{9D8B030D-6E8A-4147-A177-3AD203B41FA5}">
                      <a16:colId xmlns:a16="http://schemas.microsoft.com/office/drawing/2014/main" val="2473227912"/>
                    </a:ext>
                  </a:extLst>
                </a:gridCol>
                <a:gridCol w="1280160">
                  <a:extLst>
                    <a:ext uri="{9D8B030D-6E8A-4147-A177-3AD203B41FA5}">
                      <a16:colId xmlns:a16="http://schemas.microsoft.com/office/drawing/2014/main" val="201791598"/>
                    </a:ext>
                  </a:extLst>
                </a:gridCol>
                <a:gridCol w="1260475">
                  <a:extLst>
                    <a:ext uri="{9D8B030D-6E8A-4147-A177-3AD203B41FA5}">
                      <a16:colId xmlns:a16="http://schemas.microsoft.com/office/drawing/2014/main" val="7571019"/>
                    </a:ext>
                  </a:extLst>
                </a:gridCol>
                <a:gridCol w="1541780">
                  <a:extLst>
                    <a:ext uri="{9D8B030D-6E8A-4147-A177-3AD203B41FA5}">
                      <a16:colId xmlns:a16="http://schemas.microsoft.com/office/drawing/2014/main" val="2414420241"/>
                    </a:ext>
                  </a:extLst>
                </a:gridCol>
              </a:tblGrid>
              <a:tr h="4467225">
                <a:tc>
                  <a:txBody>
                    <a:bodyPr/>
                    <a:lstStyle/>
                    <a:p>
                      <a:pPr marL="0" marR="0">
                        <a:lnSpc>
                          <a:spcPct val="107000"/>
                        </a:lnSpc>
                        <a:spcAft>
                          <a:spcPts val="800"/>
                        </a:spcAft>
                      </a:pPr>
                      <a: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2: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Protect, conserve, restore, and enhance priority habitats, particularly wetlands, on the mainstem and within tributaries of the lower Columbia River and in the estuary.</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All activities are ongoing.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Complete the landcover dataset update in 2025, and in 2035 (Action 1).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Project development, collaboration, funding development ~ $100,000 - $250,000 per year. Not currently fully funded. Potential future funding sources - EPA, BPA, competitive funding sources.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Individual project site feasibility, assessment, design ~ $200,000 and up. Site specific. Various local, state, and federal competitive funding 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Individual project site construction and maintenance ~$250,000 and up. Site specific. Various local, state, and federal competitive funding sources.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No net loss of native habitats from the 2009 baseline;</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Recover 30% (10,382 acres) of the historic coverage of priority* native habitats by 2030; and</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Recover 40% (22,480 acres) of the historic coverage of priority native habitats by 2050.</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◦Priority native habitats include; herbaceous tidal wetland, wooded tidal wetland, forested, herbaceous, shrub-scrub. Priority is identified by river reach A through H.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acres of each habitat type restored annually, further identified by location and what entity accomplished.</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acres of each habitat type protected or conserved annually, further identified by location and what entity accomplished.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Total # acres restored, protected or conserved annually.</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Cumulative acres restored, protected or conservative reported annually.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Total $ annually of restoration, protection or conservation annually, further identified by funding source.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8005308"/>
                  </a:ext>
                </a:extLst>
              </a:tr>
            </a:tbl>
          </a:graphicData>
        </a:graphic>
      </p:graphicFrame>
    </p:spTree>
    <p:extLst>
      <p:ext uri="{BB962C8B-B14F-4D97-AF65-F5344CB8AC3E}">
        <p14:creationId xmlns:p14="http://schemas.microsoft.com/office/powerpoint/2010/main" val="67834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3850-DB8A-D917-7653-739821B1B927}"/>
              </a:ext>
            </a:extLst>
          </p:cNvPr>
          <p:cNvSpPr>
            <a:spLocks noGrp="1"/>
          </p:cNvSpPr>
          <p:nvPr>
            <p:ph type="title"/>
          </p:nvPr>
        </p:nvSpPr>
        <p:spPr/>
        <p:txBody>
          <a:bodyPr/>
          <a:lstStyle/>
          <a:p>
            <a:r>
              <a:rPr lang="en-US" dirty="0"/>
              <a:t>Action 3:</a:t>
            </a:r>
          </a:p>
        </p:txBody>
      </p:sp>
      <p:graphicFrame>
        <p:nvGraphicFramePr>
          <p:cNvPr id="5" name="Content Placeholder 4">
            <a:extLst>
              <a:ext uri="{FF2B5EF4-FFF2-40B4-BE49-F238E27FC236}">
                <a16:creationId xmlns:a16="http://schemas.microsoft.com/office/drawing/2014/main" id="{8BF323DF-CE8B-D610-066A-EA0FBB228B73}"/>
              </a:ext>
            </a:extLst>
          </p:cNvPr>
          <p:cNvGraphicFramePr>
            <a:graphicFrameLocks noGrp="1"/>
          </p:cNvGraphicFramePr>
          <p:nvPr>
            <p:ph idx="1"/>
          </p:nvPr>
        </p:nvGraphicFramePr>
        <p:xfrm>
          <a:off x="2740342" y="1877282"/>
          <a:ext cx="6711315" cy="3779711"/>
        </p:xfrm>
        <a:graphic>
          <a:graphicData uri="http://schemas.openxmlformats.org/drawingml/2006/table">
            <a:tbl>
              <a:tblPr firstRow="1" firstCol="1" bandRow="1"/>
              <a:tblGrid>
                <a:gridCol w="1370330">
                  <a:extLst>
                    <a:ext uri="{9D8B030D-6E8A-4147-A177-3AD203B41FA5}">
                      <a16:colId xmlns:a16="http://schemas.microsoft.com/office/drawing/2014/main" val="4091273424"/>
                    </a:ext>
                  </a:extLst>
                </a:gridCol>
                <a:gridCol w="1258570">
                  <a:extLst>
                    <a:ext uri="{9D8B030D-6E8A-4147-A177-3AD203B41FA5}">
                      <a16:colId xmlns:a16="http://schemas.microsoft.com/office/drawing/2014/main" val="2414308942"/>
                    </a:ext>
                  </a:extLst>
                </a:gridCol>
                <a:gridCol w="1280160">
                  <a:extLst>
                    <a:ext uri="{9D8B030D-6E8A-4147-A177-3AD203B41FA5}">
                      <a16:colId xmlns:a16="http://schemas.microsoft.com/office/drawing/2014/main" val="1578747332"/>
                    </a:ext>
                  </a:extLst>
                </a:gridCol>
                <a:gridCol w="1260475">
                  <a:extLst>
                    <a:ext uri="{9D8B030D-6E8A-4147-A177-3AD203B41FA5}">
                      <a16:colId xmlns:a16="http://schemas.microsoft.com/office/drawing/2014/main" val="3622905357"/>
                    </a:ext>
                  </a:extLst>
                </a:gridCol>
                <a:gridCol w="1541780">
                  <a:extLst>
                    <a:ext uri="{9D8B030D-6E8A-4147-A177-3AD203B41FA5}">
                      <a16:colId xmlns:a16="http://schemas.microsoft.com/office/drawing/2014/main" val="3937417673"/>
                    </a:ext>
                  </a:extLst>
                </a:gridCol>
              </a:tblGrid>
              <a:tr h="2514600">
                <a:tc>
                  <a:txBody>
                    <a:bodyPr/>
                    <a:lstStyle/>
                    <a:p>
                      <a:pPr marL="0" marR="0">
                        <a:lnSpc>
                          <a:spcPct val="107000"/>
                        </a:lnSpc>
                        <a:spcAft>
                          <a:spcPts val="800"/>
                        </a:spcAft>
                      </a:pPr>
                      <a: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3:</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Monitor status and trends of ecosystem conditions and effectiveness of management actions.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Complete annual ecosystem monitoring at </a:t>
                      </a:r>
                      <a:r>
                        <a:rPr lang="en-US" sz="10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3-5sentinel </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sites annually.</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Complete action effectiveness monitoring at all sites in accordance with approved monitoring plans - annually.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a:t>
                      </a:r>
                      <a:r>
                        <a:rPr lang="en-US" sz="10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Expand the use of</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UAV </a:t>
                      </a:r>
                      <a:r>
                        <a:rPr lang="en-US" sz="10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 make monitoring more efficient and effective </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as appropriate -.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1.Annual cost to maintain a 4-5 person monitoring team to complete all AEM and EMP monitoring plans, including travel ~$1.5m.  Currently funded by BPA and specific project funders for monitoring plan implementation.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2.Annual UAV costs including inventory maintenance, insurance, certifications, maintenance ~ $100,000 to $250,000/year. Currently funded by BPA and project funders.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Assess at least 20 additional projects representing a broad geography, restoration method, and type of habitat in the habitat effectiveness monitoring program by 2035.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Continue to sample and analyze a full suite of indicators at fixed sentinel locations that represent the estuarine-tidal freshwater gradient through 2035 as part of the ecosystem monitoring program.</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of acres monitored annually by EMP.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sites monitored annually by EMP, further identified by location.</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acres monitored annually by AEM.</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 of sites monitored annually by AEM, further identified by location.</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 and location of sites where UAVs were used for monitoring.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 of acres monitored annually using a UAV.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946246"/>
                  </a:ext>
                </a:extLst>
              </a:tr>
            </a:tbl>
          </a:graphicData>
        </a:graphic>
      </p:graphicFrame>
      <p:sp>
        <p:nvSpPr>
          <p:cNvPr id="4" name="Date Placeholder 3">
            <a:extLst>
              <a:ext uri="{FF2B5EF4-FFF2-40B4-BE49-F238E27FC236}">
                <a16:creationId xmlns:a16="http://schemas.microsoft.com/office/drawing/2014/main" id="{BDED508C-9451-2796-4A12-B9BC85F21FF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082549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5ED3-6AE5-EEC7-3ECD-04AA7BF33709}"/>
              </a:ext>
            </a:extLst>
          </p:cNvPr>
          <p:cNvSpPr>
            <a:spLocks noGrp="1"/>
          </p:cNvSpPr>
          <p:nvPr>
            <p:ph type="title"/>
          </p:nvPr>
        </p:nvSpPr>
        <p:spPr/>
        <p:txBody>
          <a:bodyPr/>
          <a:lstStyle/>
          <a:p>
            <a:r>
              <a:rPr lang="en-US" dirty="0"/>
              <a:t>Action 8:</a:t>
            </a:r>
          </a:p>
        </p:txBody>
      </p:sp>
      <p:graphicFrame>
        <p:nvGraphicFramePr>
          <p:cNvPr id="5" name="Content Placeholder 4">
            <a:extLst>
              <a:ext uri="{FF2B5EF4-FFF2-40B4-BE49-F238E27FC236}">
                <a16:creationId xmlns:a16="http://schemas.microsoft.com/office/drawing/2014/main" id="{AEA7513C-9C06-F157-D6BA-539D11E0914E}"/>
              </a:ext>
            </a:extLst>
          </p:cNvPr>
          <p:cNvGraphicFramePr>
            <a:graphicFrameLocks noGrp="1"/>
          </p:cNvGraphicFramePr>
          <p:nvPr>
            <p:ph idx="1"/>
          </p:nvPr>
        </p:nvGraphicFramePr>
        <p:xfrm>
          <a:off x="3095217" y="1341248"/>
          <a:ext cx="6001565" cy="4851781"/>
        </p:xfrm>
        <a:graphic>
          <a:graphicData uri="http://schemas.openxmlformats.org/drawingml/2006/table">
            <a:tbl>
              <a:tblPr firstRow="1" firstCol="1" bandRow="1"/>
              <a:tblGrid>
                <a:gridCol w="1225412">
                  <a:extLst>
                    <a:ext uri="{9D8B030D-6E8A-4147-A177-3AD203B41FA5}">
                      <a16:colId xmlns:a16="http://schemas.microsoft.com/office/drawing/2014/main" val="3365387992"/>
                    </a:ext>
                  </a:extLst>
                </a:gridCol>
                <a:gridCol w="1125471">
                  <a:extLst>
                    <a:ext uri="{9D8B030D-6E8A-4147-A177-3AD203B41FA5}">
                      <a16:colId xmlns:a16="http://schemas.microsoft.com/office/drawing/2014/main" val="3463234730"/>
                    </a:ext>
                  </a:extLst>
                </a:gridCol>
                <a:gridCol w="1144778">
                  <a:extLst>
                    <a:ext uri="{9D8B030D-6E8A-4147-A177-3AD203B41FA5}">
                      <a16:colId xmlns:a16="http://schemas.microsoft.com/office/drawing/2014/main" val="716333116"/>
                    </a:ext>
                  </a:extLst>
                </a:gridCol>
                <a:gridCol w="1127174">
                  <a:extLst>
                    <a:ext uri="{9D8B030D-6E8A-4147-A177-3AD203B41FA5}">
                      <a16:colId xmlns:a16="http://schemas.microsoft.com/office/drawing/2014/main" val="157730849"/>
                    </a:ext>
                  </a:extLst>
                </a:gridCol>
                <a:gridCol w="1378730">
                  <a:extLst>
                    <a:ext uri="{9D8B030D-6E8A-4147-A177-3AD203B41FA5}">
                      <a16:colId xmlns:a16="http://schemas.microsoft.com/office/drawing/2014/main" val="2089750366"/>
                    </a:ext>
                  </a:extLst>
                </a:gridCol>
              </a:tblGrid>
              <a:tr h="4819650">
                <a:tc>
                  <a:txBody>
                    <a:bodyPr/>
                    <a:lstStyle/>
                    <a:p>
                      <a:pPr marL="0" marR="0">
                        <a:lnSpc>
                          <a:spcPct val="107000"/>
                        </a:lnSpc>
                        <a:spcAft>
                          <a:spcPts val="800"/>
                        </a:spcAft>
                      </a:pPr>
                      <a:r>
                        <a:rPr lang="en-US" sz="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8: </a:t>
                      </a:r>
                      <a:br>
                        <a:rPr lang="en-US" sz="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Reduce and improve the water quality of stormwater runoff and other non-point source pollution</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1327" marR="61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Complete stormwater retrofits annually at schools and other public spaces.</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Install native trees and shrubs with stormwater retrofit projects - ongoing.</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1327" marR="61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$100,000 per year for community outreach, project development and proposal development.  Currently funded (2024-2026) by CRBRP Stormwater program funds. Future funding sources include EPA, States, local governments, other competitive sources.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~$250,000 and up for individual stormwater retrofit project's. Currently funded by CRBRP Stormwater funds, States, local governments. Expect a similar mix of funding sources in the future.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~$50,000 and up, annually,  for native trees and shrubs. Currently funded by project funders.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1327" marR="61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Increase on-site retention by 35% by 2035.</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Increase regenerative and environmentally sustainable practices on farms, roadway rights-of-way, and forestry lands by 2035.</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Complete at least 2 stormwater retrofit projects annually, beginning in 2024</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1327" marR="61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of projects completed</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High School parking lot project # of schoolyard-based projects</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of sq. ft. of impervious surface treated by green infrastructure</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 of sq. ft. of green infrastructure built</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 of sq. ft. of impervious surface removed</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 of plants planted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 # of trees planted</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 # of classroom lessons provided # of students engaged</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 # of education and outreach materials created</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 # of people involved in project design meetings/events</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 # of people involved in project construction (depave, etc.)</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 # of native trees and plants installed with stormwater retrofit projects.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 $ spent annually on stormwater retrofit projects (total), further identified by source of funding.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1327" marR="61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1756569"/>
                  </a:ext>
                </a:extLst>
              </a:tr>
            </a:tbl>
          </a:graphicData>
        </a:graphic>
      </p:graphicFrame>
      <p:sp>
        <p:nvSpPr>
          <p:cNvPr id="4" name="Date Placeholder 3">
            <a:extLst>
              <a:ext uri="{FF2B5EF4-FFF2-40B4-BE49-F238E27FC236}">
                <a16:creationId xmlns:a16="http://schemas.microsoft.com/office/drawing/2014/main" id="{5BD2F338-A830-E5B6-08A8-A8D8C84E4E64}"/>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26557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2EF9D6-ACD4-E26F-10CC-88AEDB0DC0AC}"/>
              </a:ext>
            </a:extLst>
          </p:cNvPr>
          <p:cNvSpPr>
            <a:spLocks noGrp="1"/>
          </p:cNvSpPr>
          <p:nvPr>
            <p:ph type="title"/>
          </p:nvPr>
        </p:nvSpPr>
        <p:spPr>
          <a:xfrm>
            <a:off x="838199" y="1244337"/>
            <a:ext cx="3935413" cy="1135325"/>
          </a:xfrm>
        </p:spPr>
        <p:txBody>
          <a:bodyPr anchor="b">
            <a:normAutofit/>
          </a:bodyPr>
          <a:lstStyle/>
          <a:p>
            <a:r>
              <a:rPr lang="en-US" dirty="0"/>
              <a:t>Update Process:</a:t>
            </a:r>
          </a:p>
        </p:txBody>
      </p:sp>
      <p:sp>
        <p:nvSpPr>
          <p:cNvPr id="5" name="Date Placeholder 4">
            <a:extLst>
              <a:ext uri="{FF2B5EF4-FFF2-40B4-BE49-F238E27FC236}">
                <a16:creationId xmlns:a16="http://schemas.microsoft.com/office/drawing/2014/main" id="{2C867F23-434A-349C-7A99-D4AD65F3FB7E}"/>
              </a:ext>
            </a:extLst>
          </p:cNvPr>
          <p:cNvSpPr>
            <a:spLocks noGrp="1"/>
          </p:cNvSpPr>
          <p:nvPr>
            <p:ph type="dt" sz="half" idx="10"/>
          </p:nvPr>
        </p:nvSpPr>
        <p:spPr>
          <a:xfrm>
            <a:off x="838200" y="6356350"/>
            <a:ext cx="2743200" cy="365125"/>
          </a:xfrm>
        </p:spPr>
        <p:txBody>
          <a:bodyPr anchor="ctr">
            <a:normAutofit/>
          </a:bodyPr>
          <a:lstStyle/>
          <a:p>
            <a:pPr>
              <a:spcAft>
                <a:spcPts val="600"/>
              </a:spcAft>
            </a:pPr>
            <a:fld id="{738A5737-CFA2-4EB5-AC1A-AC1657571E35}" type="datetime4">
              <a:rPr lang="en-US" smtClean="0"/>
              <a:pPr>
                <a:spcAft>
                  <a:spcPts val="600"/>
                </a:spcAft>
              </a:pPr>
              <a:t>February 19, 2025</a:t>
            </a:fld>
            <a:endParaRPr lang="en-US"/>
          </a:p>
        </p:txBody>
      </p:sp>
      <p:graphicFrame>
        <p:nvGraphicFramePr>
          <p:cNvPr id="9" name="Content Placeholder 6">
            <a:extLst>
              <a:ext uri="{FF2B5EF4-FFF2-40B4-BE49-F238E27FC236}">
                <a16:creationId xmlns:a16="http://schemas.microsoft.com/office/drawing/2014/main" id="{B9EC6F21-28EE-D45D-023B-C8ECE161279B}"/>
              </a:ext>
            </a:extLst>
          </p:cNvPr>
          <p:cNvGraphicFramePr>
            <a:graphicFrameLocks noGrp="1"/>
          </p:cNvGraphicFramePr>
          <p:nvPr>
            <p:ph idx="1"/>
            <p:extLst>
              <p:ext uri="{D42A27DB-BD31-4B8C-83A1-F6EECF244321}">
                <p14:modId xmlns:p14="http://schemas.microsoft.com/office/powerpoint/2010/main" val="176225430"/>
              </p:ext>
            </p:extLst>
          </p:nvPr>
        </p:nvGraphicFramePr>
        <p:xfrm>
          <a:off x="1136592" y="1244338"/>
          <a:ext cx="9366190" cy="461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396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85C4-F53A-995D-071B-82F4CAD2A0FE}"/>
              </a:ext>
            </a:extLst>
          </p:cNvPr>
          <p:cNvSpPr>
            <a:spLocks noGrp="1"/>
          </p:cNvSpPr>
          <p:nvPr>
            <p:ph type="title"/>
          </p:nvPr>
        </p:nvSpPr>
        <p:spPr/>
        <p:txBody>
          <a:bodyPr/>
          <a:lstStyle/>
          <a:p>
            <a:r>
              <a:rPr lang="en-US" dirty="0"/>
              <a:t>Action 9:</a:t>
            </a:r>
          </a:p>
        </p:txBody>
      </p:sp>
      <p:graphicFrame>
        <p:nvGraphicFramePr>
          <p:cNvPr id="5" name="Content Placeholder 4">
            <a:extLst>
              <a:ext uri="{FF2B5EF4-FFF2-40B4-BE49-F238E27FC236}">
                <a16:creationId xmlns:a16="http://schemas.microsoft.com/office/drawing/2014/main" id="{2B9F55A1-57AE-13C3-CE86-CCE258D8D65F}"/>
              </a:ext>
            </a:extLst>
          </p:cNvPr>
          <p:cNvGraphicFramePr>
            <a:graphicFrameLocks noGrp="1"/>
          </p:cNvGraphicFramePr>
          <p:nvPr>
            <p:ph idx="1"/>
          </p:nvPr>
        </p:nvGraphicFramePr>
        <p:xfrm>
          <a:off x="2740342" y="1731772"/>
          <a:ext cx="6711315" cy="4070731"/>
        </p:xfrm>
        <a:graphic>
          <a:graphicData uri="http://schemas.openxmlformats.org/drawingml/2006/table">
            <a:tbl>
              <a:tblPr firstRow="1" firstCol="1" bandRow="1"/>
              <a:tblGrid>
                <a:gridCol w="1370330">
                  <a:extLst>
                    <a:ext uri="{9D8B030D-6E8A-4147-A177-3AD203B41FA5}">
                      <a16:colId xmlns:a16="http://schemas.microsoft.com/office/drawing/2014/main" val="3597935036"/>
                    </a:ext>
                  </a:extLst>
                </a:gridCol>
                <a:gridCol w="1258570">
                  <a:extLst>
                    <a:ext uri="{9D8B030D-6E8A-4147-A177-3AD203B41FA5}">
                      <a16:colId xmlns:a16="http://schemas.microsoft.com/office/drawing/2014/main" val="1398426872"/>
                    </a:ext>
                  </a:extLst>
                </a:gridCol>
                <a:gridCol w="1280160">
                  <a:extLst>
                    <a:ext uri="{9D8B030D-6E8A-4147-A177-3AD203B41FA5}">
                      <a16:colId xmlns:a16="http://schemas.microsoft.com/office/drawing/2014/main" val="2782927711"/>
                    </a:ext>
                  </a:extLst>
                </a:gridCol>
                <a:gridCol w="1260475">
                  <a:extLst>
                    <a:ext uri="{9D8B030D-6E8A-4147-A177-3AD203B41FA5}">
                      <a16:colId xmlns:a16="http://schemas.microsoft.com/office/drawing/2014/main" val="3906028337"/>
                    </a:ext>
                  </a:extLst>
                </a:gridCol>
                <a:gridCol w="1541780">
                  <a:extLst>
                    <a:ext uri="{9D8B030D-6E8A-4147-A177-3AD203B41FA5}">
                      <a16:colId xmlns:a16="http://schemas.microsoft.com/office/drawing/2014/main" val="4238879265"/>
                    </a:ext>
                  </a:extLst>
                </a:gridCol>
              </a:tblGrid>
              <a:tr h="3314700">
                <a:tc>
                  <a:txBody>
                    <a:bodyPr/>
                    <a:lstStyle/>
                    <a:p>
                      <a:pPr marL="0" marR="0">
                        <a:lnSpc>
                          <a:spcPct val="107000"/>
                        </a:lnSpc>
                        <a:spcAft>
                          <a:spcPts val="800"/>
                        </a:spcAft>
                      </a:pPr>
                      <a: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9: </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Ensure that development is ecologically sensitive, reduces greenhouse gas emissions, and reduces “heat island” effects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Complete Action 1, Landcover dataset updates.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Maintain habitat restoration and science programs that are current with industry standards and best practices - ongoing.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Complete surveys of fish passage barriers - 2025.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Costs of landcover dataset updates are in Action 1.</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Professional development of restoration practitioners ~ $20,000 to $100,000 per year. Partially funded by EPA. Future funding from EPA or other competitive 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~$200,000 - $500,000 per year in project development, community outreach, proposal development. 30% is funded by EPA BIL and EPA funds. 4. ~$100,000 for fish passage barrier survey in 2025. Funded by LCFRB.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1.Decrease impervious surface in tracts with high disparity by 5% by 2035.</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Increase by 10% mass transit, carpooling, walking, and bicycle commuting in the metro area by 2030.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3.Reduce by 30% the ratio of converted land to population growth by 2030.</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Increase coverage of open space and trees and shrubs in urban areas by 35% by 2035.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hours spent by staff and contractors on project and proposal development.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694757"/>
                  </a:ext>
                </a:extLst>
              </a:tr>
            </a:tbl>
          </a:graphicData>
        </a:graphic>
      </p:graphicFrame>
      <p:sp>
        <p:nvSpPr>
          <p:cNvPr id="4" name="Date Placeholder 3">
            <a:extLst>
              <a:ext uri="{FF2B5EF4-FFF2-40B4-BE49-F238E27FC236}">
                <a16:creationId xmlns:a16="http://schemas.microsoft.com/office/drawing/2014/main" id="{ADFBCBFF-1CC6-A2DE-AA1A-62C09EFCD672}"/>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576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E2D7-061B-0009-B2C2-97FAA9941129}"/>
              </a:ext>
            </a:extLst>
          </p:cNvPr>
          <p:cNvSpPr>
            <a:spLocks noGrp="1"/>
          </p:cNvSpPr>
          <p:nvPr>
            <p:ph type="title"/>
          </p:nvPr>
        </p:nvSpPr>
        <p:spPr/>
        <p:txBody>
          <a:bodyPr/>
          <a:lstStyle/>
          <a:p>
            <a:r>
              <a:rPr lang="en-US" dirty="0"/>
              <a:t>Action 10:</a:t>
            </a:r>
          </a:p>
        </p:txBody>
      </p:sp>
      <p:graphicFrame>
        <p:nvGraphicFramePr>
          <p:cNvPr id="5" name="Content Placeholder 4">
            <a:extLst>
              <a:ext uri="{FF2B5EF4-FFF2-40B4-BE49-F238E27FC236}">
                <a16:creationId xmlns:a16="http://schemas.microsoft.com/office/drawing/2014/main" id="{7FB693A2-60EE-9331-BA48-18B09F18962A}"/>
              </a:ext>
            </a:extLst>
          </p:cNvPr>
          <p:cNvGraphicFramePr>
            <a:graphicFrameLocks noGrp="1"/>
          </p:cNvGraphicFramePr>
          <p:nvPr>
            <p:ph idx="1"/>
            <p:extLst>
              <p:ext uri="{D42A27DB-BD31-4B8C-83A1-F6EECF244321}">
                <p14:modId xmlns:p14="http://schemas.microsoft.com/office/powerpoint/2010/main" val="4255873404"/>
              </p:ext>
            </p:extLst>
          </p:nvPr>
        </p:nvGraphicFramePr>
        <p:xfrm>
          <a:off x="2230452" y="1574769"/>
          <a:ext cx="7537392" cy="4279799"/>
        </p:xfrm>
        <a:graphic>
          <a:graphicData uri="http://schemas.openxmlformats.org/drawingml/2006/table">
            <a:tbl>
              <a:tblPr firstRow="1" firstCol="1" bandRow="1"/>
              <a:tblGrid>
                <a:gridCol w="1539001">
                  <a:extLst>
                    <a:ext uri="{9D8B030D-6E8A-4147-A177-3AD203B41FA5}">
                      <a16:colId xmlns:a16="http://schemas.microsoft.com/office/drawing/2014/main" val="3509679205"/>
                    </a:ext>
                  </a:extLst>
                </a:gridCol>
                <a:gridCol w="1413483">
                  <a:extLst>
                    <a:ext uri="{9D8B030D-6E8A-4147-A177-3AD203B41FA5}">
                      <a16:colId xmlns:a16="http://schemas.microsoft.com/office/drawing/2014/main" val="3374464630"/>
                    </a:ext>
                  </a:extLst>
                </a:gridCol>
                <a:gridCol w="1437731">
                  <a:extLst>
                    <a:ext uri="{9D8B030D-6E8A-4147-A177-3AD203B41FA5}">
                      <a16:colId xmlns:a16="http://schemas.microsoft.com/office/drawing/2014/main" val="4152562173"/>
                    </a:ext>
                  </a:extLst>
                </a:gridCol>
                <a:gridCol w="1415623">
                  <a:extLst>
                    <a:ext uri="{9D8B030D-6E8A-4147-A177-3AD203B41FA5}">
                      <a16:colId xmlns:a16="http://schemas.microsoft.com/office/drawing/2014/main" val="2693389312"/>
                    </a:ext>
                  </a:extLst>
                </a:gridCol>
                <a:gridCol w="1731554">
                  <a:extLst>
                    <a:ext uri="{9D8B030D-6E8A-4147-A177-3AD203B41FA5}">
                      <a16:colId xmlns:a16="http://schemas.microsoft.com/office/drawing/2014/main" val="3023778150"/>
                    </a:ext>
                  </a:extLst>
                </a:gridCol>
              </a:tblGrid>
              <a:tr h="4279799">
                <a:tc>
                  <a:txBody>
                    <a:bodyPr/>
                    <a:lstStyle/>
                    <a:p>
                      <a:pPr marL="0" marR="0">
                        <a:lnSpc>
                          <a:spcPct val="107000"/>
                        </a:lnSpc>
                        <a:spcAft>
                          <a:spcPts val="800"/>
                        </a:spcAft>
                      </a:pPr>
                      <a:r>
                        <a:rPr lang="en-US" sz="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10: </a:t>
                      </a:r>
                      <a:br>
                        <a:rPr lang="en-US" sz="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Expand and sustain regional monitoring of toxic and conventional pollutants.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12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Complete annual ecosystem monitoring at 3-5 sites annually. (Action 3)</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Complete action effectiveness monitoring at all sites in accordance with approved monitoring plans. (Action 3)</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Complete updates to the monitoring strategy every ten years.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Work with regional partners to secure long-term toxics monitoring.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Work with the Science Work Group and other collaborators annually to ensure regional dissemination of status and trends.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~$1.2million -$2million annually to support a monitoring team including personnel, travel, and equipment. Currently funded by BPA and project funders. Future funding is expected to remain with BPA and additional competitive funding sources.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~$25,000 - $50,000 annually to host the SWG and disseminate information via web based platforms. Currently funded by BPA and EPA. Future funding is expected to remain with BPA and EPA.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~$250,000 and up depending on scope and scale, to support a long-term toxics monitoring program in the lower Columbia. Currently partially funded by an EPA CRPRP grant ending in 2025. Future funding uncertain.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Update the monitoring strategy through a collaborative process by 2035 and every ten years thereafter.</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Review and update a regional list of priority contaminants targeted for reduction by 2030.</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Regularly monitor and analyze the full suite of priority contaminants at a minimum of 30 sites by 2030 and report on impact on ecosystem and human health.</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Identify trends in contaminants and impacts of reduction actions by 2035 to adaptively manage.</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of toxics monitoring locations sampled each year.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staff/contractor hours spent in monitoring.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List of toxics sampled/tested for in lower river annually.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9822582"/>
                  </a:ext>
                </a:extLst>
              </a:tr>
            </a:tbl>
          </a:graphicData>
        </a:graphic>
      </p:graphicFrame>
      <p:sp>
        <p:nvSpPr>
          <p:cNvPr id="4" name="Date Placeholder 3">
            <a:extLst>
              <a:ext uri="{FF2B5EF4-FFF2-40B4-BE49-F238E27FC236}">
                <a16:creationId xmlns:a16="http://schemas.microsoft.com/office/drawing/2014/main" id="{7E9FBE30-4C41-357B-79DA-903CE79BAC0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963432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35B7-5BD2-B391-8282-1567D7EB36F3}"/>
              </a:ext>
            </a:extLst>
          </p:cNvPr>
          <p:cNvSpPr>
            <a:spLocks noGrp="1"/>
          </p:cNvSpPr>
          <p:nvPr>
            <p:ph type="title"/>
          </p:nvPr>
        </p:nvSpPr>
        <p:spPr/>
        <p:txBody>
          <a:bodyPr/>
          <a:lstStyle/>
          <a:p>
            <a:r>
              <a:rPr lang="en-US" dirty="0"/>
              <a:t>Action 12:</a:t>
            </a:r>
          </a:p>
        </p:txBody>
      </p:sp>
      <p:graphicFrame>
        <p:nvGraphicFramePr>
          <p:cNvPr id="5" name="Content Placeholder 4">
            <a:extLst>
              <a:ext uri="{FF2B5EF4-FFF2-40B4-BE49-F238E27FC236}">
                <a16:creationId xmlns:a16="http://schemas.microsoft.com/office/drawing/2014/main" id="{4CA3B633-415E-1A77-7263-D4C64F0DC7FE}"/>
              </a:ext>
            </a:extLst>
          </p:cNvPr>
          <p:cNvGraphicFramePr>
            <a:graphicFrameLocks noGrp="1"/>
          </p:cNvGraphicFramePr>
          <p:nvPr>
            <p:ph idx="1"/>
            <p:extLst>
              <p:ext uri="{D42A27DB-BD31-4B8C-83A1-F6EECF244321}">
                <p14:modId xmlns:p14="http://schemas.microsoft.com/office/powerpoint/2010/main" val="167159217"/>
              </p:ext>
            </p:extLst>
          </p:nvPr>
        </p:nvGraphicFramePr>
        <p:xfrm>
          <a:off x="1649340" y="1329893"/>
          <a:ext cx="8588521" cy="4498339"/>
        </p:xfrm>
        <a:graphic>
          <a:graphicData uri="http://schemas.openxmlformats.org/drawingml/2006/table">
            <a:tbl>
              <a:tblPr firstRow="1" firstCol="1" bandRow="1"/>
              <a:tblGrid>
                <a:gridCol w="1753622">
                  <a:extLst>
                    <a:ext uri="{9D8B030D-6E8A-4147-A177-3AD203B41FA5}">
                      <a16:colId xmlns:a16="http://schemas.microsoft.com/office/drawing/2014/main" val="1902211702"/>
                    </a:ext>
                  </a:extLst>
                </a:gridCol>
                <a:gridCol w="1610601">
                  <a:extLst>
                    <a:ext uri="{9D8B030D-6E8A-4147-A177-3AD203B41FA5}">
                      <a16:colId xmlns:a16="http://schemas.microsoft.com/office/drawing/2014/main" val="2325235403"/>
                    </a:ext>
                  </a:extLst>
                </a:gridCol>
                <a:gridCol w="1638231">
                  <a:extLst>
                    <a:ext uri="{9D8B030D-6E8A-4147-A177-3AD203B41FA5}">
                      <a16:colId xmlns:a16="http://schemas.microsoft.com/office/drawing/2014/main" val="3771487433"/>
                    </a:ext>
                  </a:extLst>
                </a:gridCol>
                <a:gridCol w="1613039">
                  <a:extLst>
                    <a:ext uri="{9D8B030D-6E8A-4147-A177-3AD203B41FA5}">
                      <a16:colId xmlns:a16="http://schemas.microsoft.com/office/drawing/2014/main" val="3736049198"/>
                    </a:ext>
                  </a:extLst>
                </a:gridCol>
                <a:gridCol w="1973028">
                  <a:extLst>
                    <a:ext uri="{9D8B030D-6E8A-4147-A177-3AD203B41FA5}">
                      <a16:colId xmlns:a16="http://schemas.microsoft.com/office/drawing/2014/main" val="3988650267"/>
                    </a:ext>
                  </a:extLst>
                </a:gridCol>
              </a:tblGrid>
              <a:tr h="4498339">
                <a:tc>
                  <a:txBody>
                    <a:bodyPr/>
                    <a:lstStyle/>
                    <a:p>
                      <a:pPr marL="0" marR="0">
                        <a:lnSpc>
                          <a:spcPct val="107000"/>
                        </a:lnSpc>
                        <a:spcAft>
                          <a:spcPts val="800"/>
                        </a:spcAft>
                      </a:pPr>
                      <a:r>
                        <a:rPr lang="en-US" sz="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12:</a:t>
                      </a:r>
                      <a:br>
                        <a:rPr lang="en-US" sz="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Clean up, reduce, or eliminate toxic contaminants, particularly contaminants of regional concern.</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Participate with the States and other regional authorities on marine debris and derelict vessel workgroups, clean up, and removal.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~$25,000 -$50,000 for staff time to collaborate with partners. Currently funded by EPA. Future funding from EPA or other competitive sources.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~$20,000 - $200,000 for community and volunteer events to address marine debris and trash removal.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Clean up a minimum of five “hot spots” by 2030.</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Render hazardous waste sites harmless by 2050.</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Reduce sales of products containing contaminants (fertilizers, pesticides, personal care products) by 2030.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Expand regional pharmaceutical takeback programs with law enforcement and medical providers by 2030.</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Hold pesticide and fertilizer take back programs in multiple locations annually.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Remove marine debris at a minimum of 40 sites by 2035.</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 Remove another 10% of mapped derelict vessels by 2030.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 Remove chlorine from wastewater treatment and industrial processes by 2040</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sites where trash, marine debris, or derelict vessels were removed, annually.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staff/contractor hours on marine debris or derelict vessel workgroups or clean up actions.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spent on marine debris or derelict vessel workgroups or clean up actions.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59681" marR="59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951900"/>
                  </a:ext>
                </a:extLst>
              </a:tr>
            </a:tbl>
          </a:graphicData>
        </a:graphic>
      </p:graphicFrame>
      <p:sp>
        <p:nvSpPr>
          <p:cNvPr id="4" name="Date Placeholder 3">
            <a:extLst>
              <a:ext uri="{FF2B5EF4-FFF2-40B4-BE49-F238E27FC236}">
                <a16:creationId xmlns:a16="http://schemas.microsoft.com/office/drawing/2014/main" id="{2B356BB9-5859-46B1-F0F0-CD02E055296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02764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64D6-C406-412A-9666-15318CF9EA22}"/>
              </a:ext>
            </a:extLst>
          </p:cNvPr>
          <p:cNvSpPr>
            <a:spLocks noGrp="1"/>
          </p:cNvSpPr>
          <p:nvPr>
            <p:ph type="title"/>
          </p:nvPr>
        </p:nvSpPr>
        <p:spPr/>
        <p:txBody>
          <a:bodyPr/>
          <a:lstStyle/>
          <a:p>
            <a:r>
              <a:rPr lang="en-US" dirty="0"/>
              <a:t>Action 13:</a:t>
            </a:r>
          </a:p>
        </p:txBody>
      </p:sp>
      <p:graphicFrame>
        <p:nvGraphicFramePr>
          <p:cNvPr id="5" name="Content Placeholder 4">
            <a:extLst>
              <a:ext uri="{FF2B5EF4-FFF2-40B4-BE49-F238E27FC236}">
                <a16:creationId xmlns:a16="http://schemas.microsoft.com/office/drawing/2014/main" id="{74212E7F-8F2E-0820-ABAB-96BBFAD77ED9}"/>
              </a:ext>
            </a:extLst>
          </p:cNvPr>
          <p:cNvGraphicFramePr>
            <a:graphicFrameLocks noGrp="1"/>
          </p:cNvGraphicFramePr>
          <p:nvPr>
            <p:ph idx="1"/>
            <p:extLst>
              <p:ext uri="{D42A27DB-BD31-4B8C-83A1-F6EECF244321}">
                <p14:modId xmlns:p14="http://schemas.microsoft.com/office/powerpoint/2010/main" val="2669554404"/>
              </p:ext>
            </p:extLst>
          </p:nvPr>
        </p:nvGraphicFramePr>
        <p:xfrm>
          <a:off x="1623701" y="1339849"/>
          <a:ext cx="8366331" cy="4368742"/>
        </p:xfrm>
        <a:graphic>
          <a:graphicData uri="http://schemas.openxmlformats.org/drawingml/2006/table">
            <a:tbl>
              <a:tblPr firstRow="1" firstCol="1" bandRow="1"/>
              <a:tblGrid>
                <a:gridCol w="1708256">
                  <a:extLst>
                    <a:ext uri="{9D8B030D-6E8A-4147-A177-3AD203B41FA5}">
                      <a16:colId xmlns:a16="http://schemas.microsoft.com/office/drawing/2014/main" val="733228468"/>
                    </a:ext>
                  </a:extLst>
                </a:gridCol>
                <a:gridCol w="1568936">
                  <a:extLst>
                    <a:ext uri="{9D8B030D-6E8A-4147-A177-3AD203B41FA5}">
                      <a16:colId xmlns:a16="http://schemas.microsoft.com/office/drawing/2014/main" val="3829924248"/>
                    </a:ext>
                  </a:extLst>
                </a:gridCol>
                <a:gridCol w="1595848">
                  <a:extLst>
                    <a:ext uri="{9D8B030D-6E8A-4147-A177-3AD203B41FA5}">
                      <a16:colId xmlns:a16="http://schemas.microsoft.com/office/drawing/2014/main" val="3675719600"/>
                    </a:ext>
                  </a:extLst>
                </a:gridCol>
                <a:gridCol w="1571308">
                  <a:extLst>
                    <a:ext uri="{9D8B030D-6E8A-4147-A177-3AD203B41FA5}">
                      <a16:colId xmlns:a16="http://schemas.microsoft.com/office/drawing/2014/main" val="2549754089"/>
                    </a:ext>
                  </a:extLst>
                </a:gridCol>
                <a:gridCol w="1921983">
                  <a:extLst>
                    <a:ext uri="{9D8B030D-6E8A-4147-A177-3AD203B41FA5}">
                      <a16:colId xmlns:a16="http://schemas.microsoft.com/office/drawing/2014/main" val="4170319173"/>
                    </a:ext>
                  </a:extLst>
                </a:gridCol>
              </a:tblGrid>
              <a:tr h="4368742">
                <a:tc>
                  <a:txBody>
                    <a:bodyPr/>
                    <a:lstStyle/>
                    <a:p>
                      <a:pPr marL="0" marR="0">
                        <a:lnSpc>
                          <a:spcPct val="107000"/>
                        </a:lnSpc>
                        <a:spcAft>
                          <a:spcPts val="800"/>
                        </a:spcAft>
                      </a:pPr>
                      <a:r>
                        <a:rPr lang="en-US" sz="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13: </a:t>
                      </a:r>
                      <a:br>
                        <a:rPr lang="en-US" sz="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Provide information about the lower Columbia River and estuary that focuses on water quality, endangered species, habitat loss and restoration, biological diversity, and the effects of recurring extreme weather events on the estuary to a range of users</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txBody>
                  <a:tcPr marL="47179" marR="4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Provide regular reports to the SWG on ecosystem trends and health, at least annually.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Provide data, mapping, reports, and other information through accessible websites, easy to use written materials, story maps, and other methods.</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Produce and circulate an eUpdate and Columbia Connections newsletter, monthly.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Increase the percentage of opens for the eUpdate and Newsletter. </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txBody>
                  <a:tcPr marL="47179" marR="4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◦~$120,000 - $200,000 annually to support a full communications team, website, newsletters, eUpdate, partners communications, social media, and other outreach strategies. Currently, it is partially funded by EPA.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◦~$5,000 - $10,000 per project to create, implement and manage a communications strategy. Currently funded by EPA and other project funders. Future funding is tied to competitive funding sources for restoration, stormwater, and education programs. </a:t>
                      </a:r>
                      <a:endParaRPr lang="en-US" sz="900" kern="100">
                        <a:effectLst/>
                        <a:latin typeface="Calibri" panose="020F0502020204030204" pitchFamily="34" charset="0"/>
                        <a:ea typeface="Calibri" panose="020F0502020204030204" pitchFamily="34" charset="0"/>
                        <a:cs typeface="Arial" panose="020B0604020202020204" pitchFamily="34" charset="0"/>
                      </a:endParaRPr>
                    </a:p>
                  </a:txBody>
                  <a:tcPr marL="47179" marR="4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Reports, publications, and information:</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Issue a state of the estuary report that tracks indicators and reports natural resource trends and Estuary Partnership activities every five years.</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Publish technical analyses of topics including toxic contaminants by 2027 and every ten years thereafter.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Publish the inventory and status of habitat restoration efforts in the region annually.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Consistently distribute information to consumers and land users through various means, e.g., media, print materials, websites, workshops.</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Exchange and sharing of information:</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Host at least one Science to Policy Summit every two years.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Host or co-host a regional scientific workshop or conference at least every three years.</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Update technical information on website annually.</a:t>
                      </a:r>
                      <a:endParaRPr lang="en-US" sz="900" kern="100">
                        <a:effectLst/>
                        <a:latin typeface="Calibri" panose="020F0502020204030204" pitchFamily="34" charset="0"/>
                        <a:ea typeface="Calibri" panose="020F0502020204030204" pitchFamily="34" charset="0"/>
                        <a:cs typeface="Arial" panose="020B0604020202020204" pitchFamily="34" charset="0"/>
                      </a:endParaRPr>
                    </a:p>
                  </a:txBody>
                  <a:tcPr marL="47179" marR="4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of subscribers to eUpdate and Columbia Connections newsletter.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opened eUpdate and Newsletters.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of projects with a communications plan, annually.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 people attending Science to Policy Summit and topic, when held.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 people attending Columbia River Estuary Conference, topics/speakers, when held. </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txBody>
                  <a:tcPr marL="47179" marR="4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62160"/>
                  </a:ext>
                </a:extLst>
              </a:tr>
            </a:tbl>
          </a:graphicData>
        </a:graphic>
      </p:graphicFrame>
      <p:sp>
        <p:nvSpPr>
          <p:cNvPr id="4" name="Date Placeholder 3">
            <a:extLst>
              <a:ext uri="{FF2B5EF4-FFF2-40B4-BE49-F238E27FC236}">
                <a16:creationId xmlns:a16="http://schemas.microsoft.com/office/drawing/2014/main" id="{3A716E76-9AF3-0C42-6B11-64490B3C9229}"/>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292590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297F-A88C-1C3D-4228-D936B6869BC7}"/>
              </a:ext>
            </a:extLst>
          </p:cNvPr>
          <p:cNvSpPr>
            <a:spLocks noGrp="1"/>
          </p:cNvSpPr>
          <p:nvPr>
            <p:ph type="title"/>
          </p:nvPr>
        </p:nvSpPr>
        <p:spPr/>
        <p:txBody>
          <a:bodyPr/>
          <a:lstStyle/>
          <a:p>
            <a:r>
              <a:rPr lang="en-US" dirty="0"/>
              <a:t>Action 14:</a:t>
            </a:r>
          </a:p>
        </p:txBody>
      </p:sp>
      <p:graphicFrame>
        <p:nvGraphicFramePr>
          <p:cNvPr id="5" name="Content Placeholder 4">
            <a:extLst>
              <a:ext uri="{FF2B5EF4-FFF2-40B4-BE49-F238E27FC236}">
                <a16:creationId xmlns:a16="http://schemas.microsoft.com/office/drawing/2014/main" id="{BEE56D4F-36B9-30F1-01C2-ED0EBE91E12F}"/>
              </a:ext>
            </a:extLst>
          </p:cNvPr>
          <p:cNvGraphicFramePr>
            <a:graphicFrameLocks noGrp="1"/>
          </p:cNvGraphicFramePr>
          <p:nvPr>
            <p:ph idx="1"/>
            <p:extLst>
              <p:ext uri="{D42A27DB-BD31-4B8C-83A1-F6EECF244321}">
                <p14:modId xmlns:p14="http://schemas.microsoft.com/office/powerpoint/2010/main" val="1016097772"/>
              </p:ext>
            </p:extLst>
          </p:nvPr>
        </p:nvGraphicFramePr>
        <p:xfrm>
          <a:off x="290557" y="1357313"/>
          <a:ext cx="11229175" cy="4819650"/>
        </p:xfrm>
        <a:graphic>
          <a:graphicData uri="http://schemas.openxmlformats.org/drawingml/2006/table">
            <a:tbl>
              <a:tblPr firstRow="1" firstCol="1" bandRow="1"/>
              <a:tblGrid>
                <a:gridCol w="2292796">
                  <a:extLst>
                    <a:ext uri="{9D8B030D-6E8A-4147-A177-3AD203B41FA5}">
                      <a16:colId xmlns:a16="http://schemas.microsoft.com/office/drawing/2014/main" val="1728620023"/>
                    </a:ext>
                  </a:extLst>
                </a:gridCol>
                <a:gridCol w="2105803">
                  <a:extLst>
                    <a:ext uri="{9D8B030D-6E8A-4147-A177-3AD203B41FA5}">
                      <a16:colId xmlns:a16="http://schemas.microsoft.com/office/drawing/2014/main" val="2868495072"/>
                    </a:ext>
                  </a:extLst>
                </a:gridCol>
                <a:gridCol w="2141927">
                  <a:extLst>
                    <a:ext uri="{9D8B030D-6E8A-4147-A177-3AD203B41FA5}">
                      <a16:colId xmlns:a16="http://schemas.microsoft.com/office/drawing/2014/main" val="3437966892"/>
                    </a:ext>
                  </a:extLst>
                </a:gridCol>
                <a:gridCol w="2108989">
                  <a:extLst>
                    <a:ext uri="{9D8B030D-6E8A-4147-A177-3AD203B41FA5}">
                      <a16:colId xmlns:a16="http://schemas.microsoft.com/office/drawing/2014/main" val="1959086218"/>
                    </a:ext>
                  </a:extLst>
                </a:gridCol>
                <a:gridCol w="2579660">
                  <a:extLst>
                    <a:ext uri="{9D8B030D-6E8A-4147-A177-3AD203B41FA5}">
                      <a16:colId xmlns:a16="http://schemas.microsoft.com/office/drawing/2014/main" val="3538528414"/>
                    </a:ext>
                  </a:extLst>
                </a:gridCol>
              </a:tblGrid>
              <a:tr h="4819650">
                <a:tc>
                  <a:txBody>
                    <a:bodyPr/>
                    <a:lstStyle/>
                    <a:p>
                      <a:pPr marL="0" marR="0">
                        <a:lnSpc>
                          <a:spcPct val="107000"/>
                        </a:lnSpc>
                        <a:spcAft>
                          <a:spcPts val="800"/>
                        </a:spcAft>
                      </a:pPr>
                      <a: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14:</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Create and implement education and volunteer opportunities for community members of all ages to engage in activities that promote stewardship of the lower Columbia River and estuary</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36878" marR="36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Complete annual plans for school-based programming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Complete annual plans for volunteer planting and other volunteer events annually.</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Develop and maintain a suite of science and other environmental education opportunities for lending, access via the web, or other methods, with an annual review of offerings.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Support professional development to ensure that Estuary Partnership Environmental Educators are able to interact with and provide materials that represent the current state of the art, reflect best practices, and meet state goals.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Support a robust collaborative program that encourages community and partner engagement in project and proposal development.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36878" marR="36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$500,000 -$1.2m for annual planning and implementation - Environmental Education and On-Water Canoe programming. Currently funded by EPA, WA, and other competitive sources.  Future funding from EPA, WA, competitive 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$50,000 - $350,000 for planning, organizing, facilitating volunteer events. Currently funded by States and other competitive sources. Future funding from EPA, States, competitive 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~$25,000 - $150,000 to develop and maintain curriculum. Currently funded by competitive sources. Future funding from EPA, WA, competitive sources.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~$20,000 - $100,000 for professional funded. Currently it is only partially funded by EPA and other competitive sources. Future funding from EPA, WA, competitive sources.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3. ~$100,000 - $300,000 per year in project development, community outreach, proposal development. Currently approximately 30% is funded by EPA BIL and EPA funds. Future funding by EPA or other competitive sources.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36878" marR="36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Provide a minimum of 20,000 hours of river and environmental education programs to at least 3,000 students in K-12 grade annually.</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Organize a minimum of ten volunteer opportunities engaging a minimum of 250 volunteers contributing 750 hours of volunteer time annually.</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Update curriculum at least once a year.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Create community outreach and education plans for at least 50% of restoration projects that identify opportunities for education and public stewardship; include accessibility plan (if appropriate); create listservs, social media, and other opportunities for community learning and engagement.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36878" marR="36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hours of the following:</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 k-12 in classroom science education, further identified by location</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 k-12 field trips and service learning, further identified by location and school.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individual in classroom lessons, annually</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of individual students served</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 of schools served annually</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 of volunteers who participate annually in programming</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 of trees and shrubs planted annually by:</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 students in classroom activities</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 volunteers - adults and youth - in volunteer program activities</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 % of restoration projects with an accompanying education/communications plan</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 # hours spent by staff in professional development</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 # of hours spent in project and proposal development</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36878" marR="36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3616505"/>
                  </a:ext>
                </a:extLst>
              </a:tr>
            </a:tbl>
          </a:graphicData>
        </a:graphic>
      </p:graphicFrame>
      <p:sp>
        <p:nvSpPr>
          <p:cNvPr id="4" name="Date Placeholder 3">
            <a:extLst>
              <a:ext uri="{FF2B5EF4-FFF2-40B4-BE49-F238E27FC236}">
                <a16:creationId xmlns:a16="http://schemas.microsoft.com/office/drawing/2014/main" id="{D978F2C9-6246-0656-E0AD-DF57E8CCD6C0}"/>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4068210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E-D24C-CD00-30AB-8D054CB8B4CC}"/>
              </a:ext>
            </a:extLst>
          </p:cNvPr>
          <p:cNvSpPr>
            <a:spLocks noGrp="1"/>
          </p:cNvSpPr>
          <p:nvPr>
            <p:ph type="title"/>
          </p:nvPr>
        </p:nvSpPr>
        <p:spPr/>
        <p:txBody>
          <a:bodyPr/>
          <a:lstStyle/>
          <a:p>
            <a:r>
              <a:rPr lang="en-US" dirty="0"/>
              <a:t>Action 15:</a:t>
            </a:r>
          </a:p>
        </p:txBody>
      </p:sp>
      <p:graphicFrame>
        <p:nvGraphicFramePr>
          <p:cNvPr id="5" name="Content Placeholder 4">
            <a:extLst>
              <a:ext uri="{FF2B5EF4-FFF2-40B4-BE49-F238E27FC236}">
                <a16:creationId xmlns:a16="http://schemas.microsoft.com/office/drawing/2014/main" id="{AD83A750-656A-C239-67B2-C7A62D2B5FC3}"/>
              </a:ext>
            </a:extLst>
          </p:cNvPr>
          <p:cNvGraphicFramePr>
            <a:graphicFrameLocks noGrp="1"/>
          </p:cNvGraphicFramePr>
          <p:nvPr>
            <p:ph idx="1"/>
            <p:extLst>
              <p:ext uri="{D42A27DB-BD31-4B8C-83A1-F6EECF244321}">
                <p14:modId xmlns:p14="http://schemas.microsoft.com/office/powerpoint/2010/main" val="3852476389"/>
              </p:ext>
            </p:extLst>
          </p:nvPr>
        </p:nvGraphicFramePr>
        <p:xfrm>
          <a:off x="2529555" y="1357313"/>
          <a:ext cx="6669370" cy="4819650"/>
        </p:xfrm>
        <a:graphic>
          <a:graphicData uri="http://schemas.openxmlformats.org/drawingml/2006/table">
            <a:tbl>
              <a:tblPr firstRow="1" firstCol="1" bandRow="1"/>
              <a:tblGrid>
                <a:gridCol w="1361766">
                  <a:extLst>
                    <a:ext uri="{9D8B030D-6E8A-4147-A177-3AD203B41FA5}">
                      <a16:colId xmlns:a16="http://schemas.microsoft.com/office/drawing/2014/main" val="106757109"/>
                    </a:ext>
                  </a:extLst>
                </a:gridCol>
                <a:gridCol w="1250704">
                  <a:extLst>
                    <a:ext uri="{9D8B030D-6E8A-4147-A177-3AD203B41FA5}">
                      <a16:colId xmlns:a16="http://schemas.microsoft.com/office/drawing/2014/main" val="3796210497"/>
                    </a:ext>
                  </a:extLst>
                </a:gridCol>
                <a:gridCol w="1272159">
                  <a:extLst>
                    <a:ext uri="{9D8B030D-6E8A-4147-A177-3AD203B41FA5}">
                      <a16:colId xmlns:a16="http://schemas.microsoft.com/office/drawing/2014/main" val="1493979987"/>
                    </a:ext>
                  </a:extLst>
                </a:gridCol>
                <a:gridCol w="1252597">
                  <a:extLst>
                    <a:ext uri="{9D8B030D-6E8A-4147-A177-3AD203B41FA5}">
                      <a16:colId xmlns:a16="http://schemas.microsoft.com/office/drawing/2014/main" val="3512729628"/>
                    </a:ext>
                  </a:extLst>
                </a:gridCol>
                <a:gridCol w="1532144">
                  <a:extLst>
                    <a:ext uri="{9D8B030D-6E8A-4147-A177-3AD203B41FA5}">
                      <a16:colId xmlns:a16="http://schemas.microsoft.com/office/drawing/2014/main" val="4036373488"/>
                    </a:ext>
                  </a:extLst>
                </a:gridCol>
              </a:tblGrid>
              <a:tr h="4819650">
                <a:tc>
                  <a:txBody>
                    <a:bodyPr/>
                    <a:lstStyle/>
                    <a:p>
                      <a:pPr marL="0" marR="0">
                        <a:lnSpc>
                          <a:spcPct val="107000"/>
                        </a:lnSpc>
                        <a:spcAft>
                          <a:spcPts val="800"/>
                        </a:spcAft>
                      </a:pPr>
                      <a:r>
                        <a:rPr lang="en-US" sz="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15: </a:t>
                      </a:r>
                      <a:br>
                        <a:rPr lang="en-US" sz="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Identify and improve public access to the river.</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txBody>
                  <a:tcPr marL="63415" marR="63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Annual website updates for the water trail</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Continue to install water trail wayfinding signs, complete by October 2027.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Complete one swimming area or beach cleanup as part of the volunteer program, each year, beginning in Summer 2025.</a:t>
                      </a:r>
                      <a:endParaRPr lang="en-US" sz="900" kern="100">
                        <a:effectLst/>
                        <a:latin typeface="Calibri" panose="020F0502020204030204" pitchFamily="34" charset="0"/>
                        <a:ea typeface="Calibri" panose="020F0502020204030204" pitchFamily="34" charset="0"/>
                        <a:cs typeface="Arial" panose="020B0604020202020204" pitchFamily="34" charset="0"/>
                      </a:endParaRPr>
                    </a:p>
                  </a:txBody>
                  <a:tcPr marL="63415" marR="63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~$10,000 for annual website and mapping updates.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~$50,000 -$100,000 to complete the wayfinding project for the water trail. Currently not funded. Future funding from EPA or other competitive source.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~$250,000 - $450,000 for annual on water paddling program including staffing, safety equipment and training, supplies for individual programs, mileage, and partner stipends. Currently funded by competitive sources. Future funding by competitive sources.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~$10,000 - $20,000 for site testing for harvest of culturally important foods. Currently not funded. Future funding by competitive sources. </a:t>
                      </a:r>
                      <a:endParaRPr lang="en-US" sz="900" kern="100">
                        <a:effectLst/>
                        <a:latin typeface="Calibri" panose="020F0502020204030204" pitchFamily="34" charset="0"/>
                        <a:ea typeface="Calibri" panose="020F0502020204030204" pitchFamily="34" charset="0"/>
                        <a:cs typeface="Arial" panose="020B0604020202020204" pitchFamily="34" charset="0"/>
                      </a:endParaRPr>
                    </a:p>
                  </a:txBody>
                  <a:tcPr marL="63415" marR="63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Update the Water Trail website at least annually.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Install Water Trail wayfinding signs at locations of interest, campgrounds, and other sites by 2027.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Conduct at least one cleanup or maintenance of a Water trail site annually as part of the volunteer program.</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Conduct at least one cleanup or maintenance of a swimming area along the Willamette, as part of the volunteer program, annually. </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Conduct at least twenty-five paddles annually with partners and community members.</a:t>
                      </a:r>
                      <a:b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Complete testing at one site used for harvest of culturally important first foods at least annually. </a:t>
                      </a:r>
                      <a:endParaRPr lang="en-US" sz="900" kern="100">
                        <a:effectLst/>
                        <a:latin typeface="Calibri" panose="020F0502020204030204" pitchFamily="34" charset="0"/>
                        <a:ea typeface="Calibri" panose="020F0502020204030204" pitchFamily="34" charset="0"/>
                        <a:cs typeface="Arial" panose="020B0604020202020204" pitchFamily="34" charset="0"/>
                      </a:endParaRPr>
                    </a:p>
                  </a:txBody>
                  <a:tcPr marL="63415" marR="63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Wayfinding signs on Water Trail installed.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Water Trail sites maintained or cleaned for volunteer events.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 of swimming sites maintained or cleaned for volunteer events</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 of paddling events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 of people engaged in paddling</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 of Big Canoe program partners, further identified by organization </a:t>
                      </a:r>
                      <a:b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 # of sites tested prior to harvest of first foods </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a:txBody>
                  <a:tcPr marL="63415" marR="63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2670559"/>
                  </a:ext>
                </a:extLst>
              </a:tr>
            </a:tbl>
          </a:graphicData>
        </a:graphic>
      </p:graphicFrame>
      <p:sp>
        <p:nvSpPr>
          <p:cNvPr id="4" name="Date Placeholder 3">
            <a:extLst>
              <a:ext uri="{FF2B5EF4-FFF2-40B4-BE49-F238E27FC236}">
                <a16:creationId xmlns:a16="http://schemas.microsoft.com/office/drawing/2014/main" id="{58138BB7-51C1-ACF0-A282-59A1FE4BBC9E}"/>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118478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672D-4CEF-9822-9E1A-6DE66EABE784}"/>
              </a:ext>
            </a:extLst>
          </p:cNvPr>
          <p:cNvSpPr>
            <a:spLocks noGrp="1"/>
          </p:cNvSpPr>
          <p:nvPr>
            <p:ph type="title"/>
          </p:nvPr>
        </p:nvSpPr>
        <p:spPr/>
        <p:txBody>
          <a:bodyPr/>
          <a:lstStyle/>
          <a:p>
            <a:r>
              <a:rPr lang="en-US" dirty="0"/>
              <a:t>Action 16:</a:t>
            </a:r>
          </a:p>
        </p:txBody>
      </p:sp>
      <p:graphicFrame>
        <p:nvGraphicFramePr>
          <p:cNvPr id="5" name="Content Placeholder 4">
            <a:extLst>
              <a:ext uri="{FF2B5EF4-FFF2-40B4-BE49-F238E27FC236}">
                <a16:creationId xmlns:a16="http://schemas.microsoft.com/office/drawing/2014/main" id="{5186AF71-EADA-2314-FA23-8EE94FB344CB}"/>
              </a:ext>
            </a:extLst>
          </p:cNvPr>
          <p:cNvGraphicFramePr>
            <a:graphicFrameLocks noGrp="1"/>
          </p:cNvGraphicFramePr>
          <p:nvPr>
            <p:ph idx="1"/>
            <p:extLst>
              <p:ext uri="{D42A27DB-BD31-4B8C-83A1-F6EECF244321}">
                <p14:modId xmlns:p14="http://schemas.microsoft.com/office/powerpoint/2010/main" val="235088330"/>
              </p:ext>
            </p:extLst>
          </p:nvPr>
        </p:nvGraphicFramePr>
        <p:xfrm>
          <a:off x="1170774" y="1256232"/>
          <a:ext cx="8990176" cy="4593928"/>
        </p:xfrm>
        <a:graphic>
          <a:graphicData uri="http://schemas.openxmlformats.org/drawingml/2006/table">
            <a:tbl>
              <a:tblPr firstRow="1" firstCol="1" bandRow="1"/>
              <a:tblGrid>
                <a:gridCol w="1835633">
                  <a:extLst>
                    <a:ext uri="{9D8B030D-6E8A-4147-A177-3AD203B41FA5}">
                      <a16:colId xmlns:a16="http://schemas.microsoft.com/office/drawing/2014/main" val="987035238"/>
                    </a:ext>
                  </a:extLst>
                </a:gridCol>
                <a:gridCol w="1685924">
                  <a:extLst>
                    <a:ext uri="{9D8B030D-6E8A-4147-A177-3AD203B41FA5}">
                      <a16:colId xmlns:a16="http://schemas.microsoft.com/office/drawing/2014/main" val="1897834272"/>
                    </a:ext>
                  </a:extLst>
                </a:gridCol>
                <a:gridCol w="1714844">
                  <a:extLst>
                    <a:ext uri="{9D8B030D-6E8A-4147-A177-3AD203B41FA5}">
                      <a16:colId xmlns:a16="http://schemas.microsoft.com/office/drawing/2014/main" val="1093166846"/>
                    </a:ext>
                  </a:extLst>
                </a:gridCol>
                <a:gridCol w="1688475">
                  <a:extLst>
                    <a:ext uri="{9D8B030D-6E8A-4147-A177-3AD203B41FA5}">
                      <a16:colId xmlns:a16="http://schemas.microsoft.com/office/drawing/2014/main" val="1692203095"/>
                    </a:ext>
                  </a:extLst>
                </a:gridCol>
                <a:gridCol w="2065300">
                  <a:extLst>
                    <a:ext uri="{9D8B030D-6E8A-4147-A177-3AD203B41FA5}">
                      <a16:colId xmlns:a16="http://schemas.microsoft.com/office/drawing/2014/main" val="726140250"/>
                    </a:ext>
                  </a:extLst>
                </a:gridCol>
              </a:tblGrid>
              <a:tr h="4593928">
                <a:tc>
                  <a:txBody>
                    <a:bodyPr/>
                    <a:lstStyle/>
                    <a:p>
                      <a:pPr marL="0" marR="0">
                        <a:lnSpc>
                          <a:spcPct val="107000"/>
                        </a:lnSpc>
                        <a:spcAft>
                          <a:spcPts val="800"/>
                        </a:spcAft>
                      </a:pPr>
                      <a: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16:  </a:t>
                      </a:r>
                      <a:b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Facilitate and assist federal, tribal, state, and local governments protection of the lower Columbia River and estuary.</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2022" marR="52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Host and facilitate quarterly Science Work Group</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Maintain web-based science repository, maps, tools, and resources.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Participate in local, state, regional work groups and collaboratives that coordinate with our programming.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2022" marR="52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~$20,000 annually to support the work of the Science Work Group. Currently funded by EPA and BPA, future funding is expected to remain through those 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~$12,000 - $50,000 annually to maintain and update web based repositories. EPA funded, future funding expected to remain with EPA or other competitive sources.</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~$150,000 - $250,000 annually for GIS and mapping program. Currently funded by EPA, BPA, and other competitive funding sources. Future funding from mix of competitive funding sources.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~$120,000 annually to support staff participation in workgroups and collaboratives. Currently funded by EPA, BPA and other competitive funding sources. Future funding from mix of competitive funding sources.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2022" marR="52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Implement projects annually in at least five counties that advance habitat restoration or water quality goals of the states and federal government.</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Provide expertise to a minimum of two other organizations annually concerned with lower river resources such as Vancouver Lake Partnership, Oregon Abandoned and Derelict Vessels Workgroup, Lower Columbia Solutions Group, EPA Columbia River Toxics Reduction Working Group, and others.</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2022" marR="52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of hours and # of meetings of Science Work Group meetings.</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attendees at each Science Work Group meeting and affiliation.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List of local, state, regional work groups or collaboratives that staff participate in, further identified by # of meetings, position held (if applicable).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52022" marR="52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6157000"/>
                  </a:ext>
                </a:extLst>
              </a:tr>
            </a:tbl>
          </a:graphicData>
        </a:graphic>
      </p:graphicFrame>
      <p:sp>
        <p:nvSpPr>
          <p:cNvPr id="4" name="Date Placeholder 3">
            <a:extLst>
              <a:ext uri="{FF2B5EF4-FFF2-40B4-BE49-F238E27FC236}">
                <a16:creationId xmlns:a16="http://schemas.microsoft.com/office/drawing/2014/main" id="{65BD0C19-371D-1149-875A-2D87EC9BCFE4}"/>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77445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ECCB-0898-2A09-0597-7687629AC063}"/>
              </a:ext>
            </a:extLst>
          </p:cNvPr>
          <p:cNvSpPr>
            <a:spLocks noGrp="1"/>
          </p:cNvSpPr>
          <p:nvPr>
            <p:ph type="title"/>
          </p:nvPr>
        </p:nvSpPr>
        <p:spPr/>
        <p:txBody>
          <a:bodyPr/>
          <a:lstStyle/>
          <a:p>
            <a:r>
              <a:rPr lang="en-US" dirty="0"/>
              <a:t>Action 17:</a:t>
            </a:r>
          </a:p>
        </p:txBody>
      </p:sp>
      <p:graphicFrame>
        <p:nvGraphicFramePr>
          <p:cNvPr id="5" name="Content Placeholder 4">
            <a:extLst>
              <a:ext uri="{FF2B5EF4-FFF2-40B4-BE49-F238E27FC236}">
                <a16:creationId xmlns:a16="http://schemas.microsoft.com/office/drawing/2014/main" id="{C9A9B2C0-B340-CA07-45C9-8E99FAF4024E}"/>
              </a:ext>
            </a:extLst>
          </p:cNvPr>
          <p:cNvGraphicFramePr>
            <a:graphicFrameLocks noGrp="1"/>
          </p:cNvGraphicFramePr>
          <p:nvPr>
            <p:ph idx="1"/>
            <p:extLst>
              <p:ext uri="{D42A27DB-BD31-4B8C-83A1-F6EECF244321}">
                <p14:modId xmlns:p14="http://schemas.microsoft.com/office/powerpoint/2010/main" val="2786883100"/>
              </p:ext>
            </p:extLst>
          </p:nvPr>
        </p:nvGraphicFramePr>
        <p:xfrm>
          <a:off x="1555335" y="1357313"/>
          <a:ext cx="8426153" cy="4819650"/>
        </p:xfrm>
        <a:graphic>
          <a:graphicData uri="http://schemas.openxmlformats.org/drawingml/2006/table">
            <a:tbl>
              <a:tblPr firstRow="1" firstCol="1" bandRow="1"/>
              <a:tblGrid>
                <a:gridCol w="1720468">
                  <a:extLst>
                    <a:ext uri="{9D8B030D-6E8A-4147-A177-3AD203B41FA5}">
                      <a16:colId xmlns:a16="http://schemas.microsoft.com/office/drawing/2014/main" val="1052106017"/>
                    </a:ext>
                  </a:extLst>
                </a:gridCol>
                <a:gridCol w="1580153">
                  <a:extLst>
                    <a:ext uri="{9D8B030D-6E8A-4147-A177-3AD203B41FA5}">
                      <a16:colId xmlns:a16="http://schemas.microsoft.com/office/drawing/2014/main" val="1535267194"/>
                    </a:ext>
                  </a:extLst>
                </a:gridCol>
                <a:gridCol w="1607260">
                  <a:extLst>
                    <a:ext uri="{9D8B030D-6E8A-4147-A177-3AD203B41FA5}">
                      <a16:colId xmlns:a16="http://schemas.microsoft.com/office/drawing/2014/main" val="1765271114"/>
                    </a:ext>
                  </a:extLst>
                </a:gridCol>
                <a:gridCol w="1582545">
                  <a:extLst>
                    <a:ext uri="{9D8B030D-6E8A-4147-A177-3AD203B41FA5}">
                      <a16:colId xmlns:a16="http://schemas.microsoft.com/office/drawing/2014/main" val="2473399372"/>
                    </a:ext>
                  </a:extLst>
                </a:gridCol>
                <a:gridCol w="1935727">
                  <a:extLst>
                    <a:ext uri="{9D8B030D-6E8A-4147-A177-3AD203B41FA5}">
                      <a16:colId xmlns:a16="http://schemas.microsoft.com/office/drawing/2014/main" val="741929742"/>
                    </a:ext>
                  </a:extLst>
                </a:gridCol>
              </a:tblGrid>
              <a:tr h="4819650">
                <a:tc>
                  <a:txBody>
                    <a:bodyPr/>
                    <a:lstStyle/>
                    <a:p>
                      <a:pPr marL="0" marR="0">
                        <a:lnSpc>
                          <a:spcPct val="107000"/>
                        </a:lnSpc>
                        <a:spcAft>
                          <a:spcPts val="800"/>
                        </a:spcAft>
                      </a:pPr>
                      <a:r>
                        <a:rPr lang="en-US" sz="1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ACTION 17</a:t>
                      </a: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Create and maintain a regional entity (Lower Columbia Estuary Partnership) to advocate for the lower Columbia River and estuary and unify and coordinate Management Plan implementation.</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7974" marR="57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Host quarterly meetings of the Board of Directors, Executive Committee, and other committees of the Board.</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Complete an annual EPA workplan no later than April of each year.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Complete an annual operating budget and staffing plans by April of each year.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Host or participate in a range of local, state, regional, and national level collaborative partnerships to meet the goals of the CCMP, the 10-year implementation, and the broader goals of the National Estuary Program.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Complete annual performance measurement assessments and reports.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7974" marR="57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~$1.200,000 - $3,000,000 to fully staff and fund the Estuary Partnership. Currently funded by EPA, the States, and a mix of competitive funds. Anticipate future funding to maintain that mix.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~$10,000 annual performance reporting for EPA and other funders. Currently funded by EPA and other competitive sources, expect this funding mix to continue.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~$100,000 - $250,000 annually to support project and proposal development. Currently only partially funded by EPA. Future funding by EPA and competitive sources.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7974" marR="57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Assess current activity and progress regularly and define a ten-year strategy to implement activities in the Management Plan.</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Develop a funding strategy to support the implementation strategy.</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Update the status of implementation strategy activities annually. </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Maintain or grow state and federal National Estuary Program funding.</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 Maintain diversified funding.</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The Columbia River Basin Restoration Program is reauthorized regularly.</a:t>
                      </a:r>
                      <a:b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 Make annual federal appropriations requests.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57974" marR="57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 # proposals written and funded, including total $ value, and purpose of project.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 of Board and Committee meetings, # of attendees, # hours for each meeting.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 Total $ value of program work completed in all areas including habitat restoration, science and monitoring, stewardship, environmental education, stormwater and green infrastructure, on-water programs, water trail, communications and community outreach, general administration. </a:t>
                      </a:r>
                      <a:b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 Total $ value of all proposals submitted, awarded, or declined for each program area including habitat restoration, science and monitoring, stewardship, environmental education, stormwater and green infrastructure, on-water programs, water trail, communications and community outreach, general administration and capacity.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57974" marR="57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6245529"/>
                  </a:ext>
                </a:extLst>
              </a:tr>
            </a:tbl>
          </a:graphicData>
        </a:graphic>
      </p:graphicFrame>
      <p:sp>
        <p:nvSpPr>
          <p:cNvPr id="4" name="Date Placeholder 3">
            <a:extLst>
              <a:ext uri="{FF2B5EF4-FFF2-40B4-BE49-F238E27FC236}">
                <a16:creationId xmlns:a16="http://schemas.microsoft.com/office/drawing/2014/main" id="{76237844-41A0-FA50-DCF3-07938C9D0F3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938641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D037-8197-C31A-AFCC-30002ABA542B}"/>
              </a:ext>
            </a:extLst>
          </p:cNvPr>
          <p:cNvSpPr>
            <a:spLocks noGrp="1"/>
          </p:cNvSpPr>
          <p:nvPr>
            <p:ph type="title"/>
          </p:nvPr>
        </p:nvSpPr>
        <p:spPr>
          <a:xfrm>
            <a:off x="838200" y="216817"/>
            <a:ext cx="10515600" cy="716438"/>
          </a:xfrm>
        </p:spPr>
        <p:txBody>
          <a:bodyPr anchor="ctr">
            <a:normAutofit/>
          </a:bodyPr>
          <a:lstStyle/>
          <a:p>
            <a:r>
              <a:rPr lang="en-US" dirty="0"/>
              <a:t>Financial Section:</a:t>
            </a:r>
          </a:p>
        </p:txBody>
      </p:sp>
      <p:sp>
        <p:nvSpPr>
          <p:cNvPr id="3" name="Content Placeholder 2">
            <a:extLst>
              <a:ext uri="{FF2B5EF4-FFF2-40B4-BE49-F238E27FC236}">
                <a16:creationId xmlns:a16="http://schemas.microsoft.com/office/drawing/2014/main" id="{F86C48A0-2A92-77D8-31B3-D947C3E71C80}"/>
              </a:ext>
            </a:extLst>
          </p:cNvPr>
          <p:cNvSpPr>
            <a:spLocks noGrp="1"/>
          </p:cNvSpPr>
          <p:nvPr>
            <p:ph sz="half" idx="2"/>
          </p:nvPr>
        </p:nvSpPr>
        <p:spPr>
          <a:xfrm>
            <a:off x="7800974" y="1836235"/>
            <a:ext cx="3552825" cy="1421315"/>
          </a:xfrm>
        </p:spPr>
        <p:txBody>
          <a:bodyPr>
            <a:normAutofit fontScale="85000" lnSpcReduction="10000"/>
          </a:bodyPr>
          <a:lstStyle/>
          <a:p>
            <a:pPr marL="0" indent="0">
              <a:buNone/>
            </a:pPr>
            <a:r>
              <a:rPr lang="en-US" dirty="0"/>
              <a:t>More historical financial</a:t>
            </a:r>
          </a:p>
          <a:p>
            <a:pPr marL="0" indent="0">
              <a:buNone/>
            </a:pPr>
            <a:r>
              <a:rPr lang="en-US" dirty="0"/>
              <a:t>data </a:t>
            </a:r>
          </a:p>
          <a:p>
            <a:pPr marL="0" indent="0">
              <a:buNone/>
            </a:pPr>
            <a:r>
              <a:rPr lang="en-US" dirty="0"/>
              <a:t>(2014-2024):</a:t>
            </a:r>
          </a:p>
        </p:txBody>
      </p:sp>
      <p:sp>
        <p:nvSpPr>
          <p:cNvPr id="4" name="Date Placeholder 3">
            <a:extLst>
              <a:ext uri="{FF2B5EF4-FFF2-40B4-BE49-F238E27FC236}">
                <a16:creationId xmlns:a16="http://schemas.microsoft.com/office/drawing/2014/main" id="{9855834B-1D77-A01E-AEFF-86C675885E72}"/>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pic>
        <p:nvPicPr>
          <p:cNvPr id="6" name="Picture 5">
            <a:extLst>
              <a:ext uri="{FF2B5EF4-FFF2-40B4-BE49-F238E27FC236}">
                <a16:creationId xmlns:a16="http://schemas.microsoft.com/office/drawing/2014/main" id="{D23CD339-FBB4-CA80-A689-9C60267E9315}"/>
              </a:ext>
            </a:extLst>
          </p:cNvPr>
          <p:cNvPicPr>
            <a:picLocks noChangeAspect="1"/>
          </p:cNvPicPr>
          <p:nvPr/>
        </p:nvPicPr>
        <p:blipFill>
          <a:blip r:embed="rId2"/>
          <a:stretch>
            <a:fillRect/>
          </a:stretch>
        </p:blipFill>
        <p:spPr>
          <a:xfrm>
            <a:off x="642608" y="1243901"/>
            <a:ext cx="6948817" cy="5038246"/>
          </a:xfrm>
          <a:prstGeom prst="rect">
            <a:avLst/>
          </a:prstGeom>
        </p:spPr>
      </p:pic>
    </p:spTree>
    <p:extLst>
      <p:ext uri="{BB962C8B-B14F-4D97-AF65-F5344CB8AC3E}">
        <p14:creationId xmlns:p14="http://schemas.microsoft.com/office/powerpoint/2010/main" val="780036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74E5-436B-A2E7-D04D-BA600BA7A954}"/>
              </a:ext>
            </a:extLst>
          </p:cNvPr>
          <p:cNvSpPr>
            <a:spLocks noGrp="1"/>
          </p:cNvSpPr>
          <p:nvPr>
            <p:ph type="title"/>
          </p:nvPr>
        </p:nvSpPr>
        <p:spPr/>
        <p:txBody>
          <a:bodyPr/>
          <a:lstStyle/>
          <a:p>
            <a:r>
              <a:rPr lang="en-US" dirty="0"/>
              <a:t>Revenue Sources 2014-2024:</a:t>
            </a:r>
          </a:p>
        </p:txBody>
      </p:sp>
      <p:pic>
        <p:nvPicPr>
          <p:cNvPr id="7" name="Content Placeholder 6">
            <a:extLst>
              <a:ext uri="{FF2B5EF4-FFF2-40B4-BE49-F238E27FC236}">
                <a16:creationId xmlns:a16="http://schemas.microsoft.com/office/drawing/2014/main" id="{DB8E8184-DC88-B6D2-EB4F-F508DD8FD02C}"/>
              </a:ext>
            </a:extLst>
          </p:cNvPr>
          <p:cNvPicPr>
            <a:picLocks noGrp="1" noChangeAspect="1"/>
          </p:cNvPicPr>
          <p:nvPr>
            <p:ph idx="1"/>
          </p:nvPr>
        </p:nvPicPr>
        <p:blipFill>
          <a:blip r:embed="rId2"/>
          <a:stretch>
            <a:fillRect/>
          </a:stretch>
        </p:blipFill>
        <p:spPr>
          <a:xfrm>
            <a:off x="1371600" y="1195182"/>
            <a:ext cx="8518751" cy="5108985"/>
          </a:xfrm>
          <a:prstGeom prst="rect">
            <a:avLst/>
          </a:prstGeom>
        </p:spPr>
      </p:pic>
      <p:sp>
        <p:nvSpPr>
          <p:cNvPr id="5" name="Date Placeholder 4">
            <a:extLst>
              <a:ext uri="{FF2B5EF4-FFF2-40B4-BE49-F238E27FC236}">
                <a16:creationId xmlns:a16="http://schemas.microsoft.com/office/drawing/2014/main" id="{6A10E461-2907-1C3A-02F8-8461FDDD236A}"/>
              </a:ext>
            </a:extLst>
          </p:cNvPr>
          <p:cNvSpPr>
            <a:spLocks noGrp="1"/>
          </p:cNvSpPr>
          <p:nvPr>
            <p:ph type="dt" sz="half" idx="10"/>
          </p:nvPr>
        </p:nvSpPr>
        <p:spPr/>
        <p:txBody>
          <a:bodyPr/>
          <a:lstStyle/>
          <a:p>
            <a:fld id="{738A5737-CFA2-4EB5-AC1A-AC1657571E35}" type="datetime4">
              <a:rPr lang="en-US" smtClean="0"/>
              <a:t>February 19, 2025</a:t>
            </a:fld>
            <a:endParaRPr lang="en-US" dirty="0"/>
          </a:p>
        </p:txBody>
      </p:sp>
    </p:spTree>
    <p:extLst>
      <p:ext uri="{BB962C8B-B14F-4D97-AF65-F5344CB8AC3E}">
        <p14:creationId xmlns:p14="http://schemas.microsoft.com/office/powerpoint/2010/main" val="51013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2FF8DC-85A7-03F6-DF0D-2F7B0A5E5A81}"/>
              </a:ext>
            </a:extLst>
          </p:cNvPr>
          <p:cNvSpPr>
            <a:spLocks noGrp="1"/>
          </p:cNvSpPr>
          <p:nvPr>
            <p:ph type="title"/>
          </p:nvPr>
        </p:nvSpPr>
        <p:spPr>
          <a:xfrm>
            <a:off x="838199" y="1244337"/>
            <a:ext cx="3935413" cy="1135325"/>
          </a:xfrm>
        </p:spPr>
        <p:txBody>
          <a:bodyPr anchor="b">
            <a:normAutofit/>
          </a:bodyPr>
          <a:lstStyle/>
          <a:p>
            <a:r>
              <a:rPr lang="en-US" dirty="0"/>
              <a:t>Comments Received: </a:t>
            </a:r>
          </a:p>
        </p:txBody>
      </p:sp>
      <p:sp>
        <p:nvSpPr>
          <p:cNvPr id="5" name="Date Placeholder 4">
            <a:extLst>
              <a:ext uri="{FF2B5EF4-FFF2-40B4-BE49-F238E27FC236}">
                <a16:creationId xmlns:a16="http://schemas.microsoft.com/office/drawing/2014/main" id="{18FFEE1F-6BDB-731B-23A5-FECE4FF36DBB}"/>
              </a:ext>
            </a:extLst>
          </p:cNvPr>
          <p:cNvSpPr>
            <a:spLocks noGrp="1"/>
          </p:cNvSpPr>
          <p:nvPr>
            <p:ph type="dt" sz="half" idx="10"/>
          </p:nvPr>
        </p:nvSpPr>
        <p:spPr>
          <a:xfrm>
            <a:off x="838200" y="6356350"/>
            <a:ext cx="2743200" cy="365125"/>
          </a:xfrm>
        </p:spPr>
        <p:txBody>
          <a:bodyPr anchor="ctr">
            <a:normAutofit/>
          </a:bodyPr>
          <a:lstStyle/>
          <a:p>
            <a:pPr>
              <a:spcAft>
                <a:spcPts val="600"/>
              </a:spcAft>
            </a:pPr>
            <a:fld id="{94C9D82A-B303-4689-9DF8-EEED98C49661}" type="datetime4">
              <a:rPr lang="en-US" smtClean="0"/>
              <a:pPr>
                <a:spcAft>
                  <a:spcPts val="600"/>
                </a:spcAft>
              </a:pPr>
              <a:t>February 19, 2025</a:t>
            </a:fld>
            <a:endParaRPr lang="en-US"/>
          </a:p>
        </p:txBody>
      </p:sp>
      <p:graphicFrame>
        <p:nvGraphicFramePr>
          <p:cNvPr id="12" name="Content Placeholder 9">
            <a:extLst>
              <a:ext uri="{FF2B5EF4-FFF2-40B4-BE49-F238E27FC236}">
                <a16:creationId xmlns:a16="http://schemas.microsoft.com/office/drawing/2014/main" id="{67B9A4A0-6BD6-78C9-5D96-4215C330CA5D}"/>
              </a:ext>
            </a:extLst>
          </p:cNvPr>
          <p:cNvGraphicFramePr>
            <a:graphicFrameLocks noGrp="1"/>
          </p:cNvGraphicFramePr>
          <p:nvPr>
            <p:ph idx="1"/>
            <p:extLst>
              <p:ext uri="{D42A27DB-BD31-4B8C-83A1-F6EECF244321}">
                <p14:modId xmlns:p14="http://schemas.microsoft.com/office/powerpoint/2010/main" val="2393649951"/>
              </p:ext>
            </p:extLst>
          </p:nvPr>
        </p:nvGraphicFramePr>
        <p:xfrm>
          <a:off x="5183188" y="1244338"/>
          <a:ext cx="6172200" cy="461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F0B7C45A-DD8B-378F-EB9A-92442D4F07F4}"/>
              </a:ext>
            </a:extLst>
          </p:cNvPr>
          <p:cNvPicPr>
            <a:picLocks noChangeAspect="1"/>
          </p:cNvPicPr>
          <p:nvPr/>
        </p:nvPicPr>
        <p:blipFill>
          <a:blip r:embed="rId7"/>
          <a:stretch>
            <a:fillRect/>
          </a:stretch>
        </p:blipFill>
        <p:spPr>
          <a:xfrm>
            <a:off x="427038" y="1807303"/>
            <a:ext cx="4638470" cy="3640596"/>
          </a:xfrm>
          <a:prstGeom prst="rect">
            <a:avLst/>
          </a:prstGeom>
        </p:spPr>
      </p:pic>
    </p:spTree>
    <p:extLst>
      <p:ext uri="{BB962C8B-B14F-4D97-AF65-F5344CB8AC3E}">
        <p14:creationId xmlns:p14="http://schemas.microsoft.com/office/powerpoint/2010/main" val="1302251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A099-27EC-B83A-2D15-0B28312A96DA}"/>
              </a:ext>
            </a:extLst>
          </p:cNvPr>
          <p:cNvSpPr>
            <a:spLocks noGrp="1"/>
          </p:cNvSpPr>
          <p:nvPr>
            <p:ph type="title"/>
          </p:nvPr>
        </p:nvSpPr>
        <p:spPr/>
        <p:txBody>
          <a:bodyPr/>
          <a:lstStyle/>
          <a:p>
            <a:r>
              <a:rPr lang="en-US" dirty="0"/>
              <a:t>Financial Challenges:</a:t>
            </a:r>
          </a:p>
        </p:txBody>
      </p:sp>
      <p:sp>
        <p:nvSpPr>
          <p:cNvPr id="3" name="Content Placeholder 2">
            <a:extLst>
              <a:ext uri="{FF2B5EF4-FFF2-40B4-BE49-F238E27FC236}">
                <a16:creationId xmlns:a16="http://schemas.microsoft.com/office/drawing/2014/main" id="{F488BEED-EC71-54E8-2269-4AD7FD8B65A7}"/>
              </a:ext>
            </a:extLst>
          </p:cNvPr>
          <p:cNvSpPr>
            <a:spLocks noGrp="1"/>
          </p:cNvSpPr>
          <p:nvPr>
            <p:ph idx="1"/>
          </p:nvPr>
        </p:nvSpPr>
        <p:spPr/>
        <p:txBody>
          <a:bodyPr/>
          <a:lstStyle/>
          <a:p>
            <a:r>
              <a:rPr lang="en-US" dirty="0"/>
              <a:t>Only 1.6% of funds over the period were unrestricted, a total of just over $1 million. </a:t>
            </a:r>
          </a:p>
          <a:p>
            <a:r>
              <a:rPr lang="en-US" dirty="0"/>
              <a:t>EPA Base Funding accounted for 11% of total funding but sets a very outsized set of requirements and is also one of the few noncompetitive sources of funding for administration and finance. </a:t>
            </a:r>
          </a:p>
          <a:p>
            <a:r>
              <a:rPr lang="en-US" dirty="0"/>
              <a:t>Diversification of funding to increase the share of funding that comes from sources other than government, particularly federal government. </a:t>
            </a:r>
          </a:p>
          <a:p>
            <a:r>
              <a:rPr lang="en-US" dirty="0"/>
              <a:t>Diversification of State “base” funds. </a:t>
            </a:r>
          </a:p>
        </p:txBody>
      </p:sp>
      <p:sp>
        <p:nvSpPr>
          <p:cNvPr id="4" name="Date Placeholder 3">
            <a:extLst>
              <a:ext uri="{FF2B5EF4-FFF2-40B4-BE49-F238E27FC236}">
                <a16:creationId xmlns:a16="http://schemas.microsoft.com/office/drawing/2014/main" id="{3E4D36C5-5913-D037-8DC8-95D29ED20D08}"/>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706421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9A52-FE12-5F85-91E1-6E7CA4DF73C1}"/>
              </a:ext>
            </a:extLst>
          </p:cNvPr>
          <p:cNvSpPr>
            <a:spLocks noGrp="1"/>
          </p:cNvSpPr>
          <p:nvPr>
            <p:ph type="title"/>
          </p:nvPr>
        </p:nvSpPr>
        <p:spPr>
          <a:xfrm>
            <a:off x="838200" y="216816"/>
            <a:ext cx="10515600" cy="926183"/>
          </a:xfrm>
        </p:spPr>
        <p:txBody>
          <a:bodyPr anchor="ctr">
            <a:normAutofit/>
          </a:bodyPr>
          <a:lstStyle/>
          <a:p>
            <a:r>
              <a:rPr lang="en-US" dirty="0"/>
              <a:t>Priorities for Funding:</a:t>
            </a:r>
          </a:p>
        </p:txBody>
      </p:sp>
      <p:sp>
        <p:nvSpPr>
          <p:cNvPr id="4" name="Date Placeholder 3">
            <a:extLst>
              <a:ext uri="{FF2B5EF4-FFF2-40B4-BE49-F238E27FC236}">
                <a16:creationId xmlns:a16="http://schemas.microsoft.com/office/drawing/2014/main" id="{805C2C9A-CB64-3D3D-3993-09C09E5AE970}"/>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6" name="Content Placeholder 2">
            <a:extLst>
              <a:ext uri="{FF2B5EF4-FFF2-40B4-BE49-F238E27FC236}">
                <a16:creationId xmlns:a16="http://schemas.microsoft.com/office/drawing/2014/main" id="{A36BBF79-6E19-15CC-B224-E871642C6EDA}"/>
              </a:ext>
            </a:extLst>
          </p:cNvPr>
          <p:cNvGraphicFramePr>
            <a:graphicFrameLocks noGrp="1"/>
          </p:cNvGraphicFramePr>
          <p:nvPr>
            <p:ph idx="1"/>
            <p:extLst>
              <p:ext uri="{D42A27DB-BD31-4B8C-83A1-F6EECF244321}">
                <p14:modId xmlns:p14="http://schemas.microsoft.com/office/powerpoint/2010/main" val="2312562484"/>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38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0BED-B5DF-9B2C-D8FA-DCE97FA8583D}"/>
              </a:ext>
            </a:extLst>
          </p:cNvPr>
          <p:cNvSpPr>
            <a:spLocks noGrp="1"/>
          </p:cNvSpPr>
          <p:nvPr>
            <p:ph type="title"/>
          </p:nvPr>
        </p:nvSpPr>
        <p:spPr>
          <a:xfrm>
            <a:off x="838200" y="216816"/>
            <a:ext cx="10515600" cy="926183"/>
          </a:xfrm>
        </p:spPr>
        <p:txBody>
          <a:bodyPr anchor="ctr">
            <a:normAutofit/>
          </a:bodyPr>
          <a:lstStyle/>
          <a:p>
            <a:r>
              <a:rPr lang="en-US" dirty="0"/>
              <a:t>Short Term Resource Needs – 5 years of less:</a:t>
            </a:r>
          </a:p>
        </p:txBody>
      </p:sp>
      <p:sp>
        <p:nvSpPr>
          <p:cNvPr id="4" name="Date Placeholder 3">
            <a:extLst>
              <a:ext uri="{FF2B5EF4-FFF2-40B4-BE49-F238E27FC236}">
                <a16:creationId xmlns:a16="http://schemas.microsoft.com/office/drawing/2014/main" id="{322B5693-2C66-C18B-F9E8-8A30A91CDF9C}"/>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6" name="Content Placeholder 2">
            <a:extLst>
              <a:ext uri="{FF2B5EF4-FFF2-40B4-BE49-F238E27FC236}">
                <a16:creationId xmlns:a16="http://schemas.microsoft.com/office/drawing/2014/main" id="{CA4E6ECF-8A5F-55EB-B8D6-4194AE4B6C84}"/>
              </a:ext>
            </a:extLst>
          </p:cNvPr>
          <p:cNvGraphicFramePr>
            <a:graphicFrameLocks noGrp="1"/>
          </p:cNvGraphicFramePr>
          <p:nvPr>
            <p:ph idx="1"/>
            <p:extLst>
              <p:ext uri="{D42A27DB-BD31-4B8C-83A1-F6EECF244321}">
                <p14:modId xmlns:p14="http://schemas.microsoft.com/office/powerpoint/2010/main" val="261960480"/>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557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3B3A-62E1-11BD-54C8-7F3F49DB9848}"/>
              </a:ext>
            </a:extLst>
          </p:cNvPr>
          <p:cNvSpPr>
            <a:spLocks noGrp="1"/>
          </p:cNvSpPr>
          <p:nvPr>
            <p:ph type="title"/>
          </p:nvPr>
        </p:nvSpPr>
        <p:spPr>
          <a:xfrm>
            <a:off x="838200" y="216816"/>
            <a:ext cx="10515600" cy="926183"/>
          </a:xfrm>
        </p:spPr>
        <p:txBody>
          <a:bodyPr anchor="ctr">
            <a:normAutofit/>
          </a:bodyPr>
          <a:lstStyle/>
          <a:p>
            <a:r>
              <a:rPr lang="en-US" dirty="0"/>
              <a:t>Long-Term – 5 to 10 Years:</a:t>
            </a:r>
          </a:p>
        </p:txBody>
      </p:sp>
      <p:sp>
        <p:nvSpPr>
          <p:cNvPr id="4" name="Date Placeholder 3">
            <a:extLst>
              <a:ext uri="{FF2B5EF4-FFF2-40B4-BE49-F238E27FC236}">
                <a16:creationId xmlns:a16="http://schemas.microsoft.com/office/drawing/2014/main" id="{6EFD591F-B95D-7007-FFD4-6A70004C7B32}"/>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6" name="Content Placeholder 2">
            <a:extLst>
              <a:ext uri="{FF2B5EF4-FFF2-40B4-BE49-F238E27FC236}">
                <a16:creationId xmlns:a16="http://schemas.microsoft.com/office/drawing/2014/main" id="{D11E6EFA-568D-8A1C-4855-4CA511B56A49}"/>
              </a:ext>
            </a:extLst>
          </p:cNvPr>
          <p:cNvGraphicFramePr>
            <a:graphicFrameLocks noGrp="1"/>
          </p:cNvGraphicFramePr>
          <p:nvPr>
            <p:ph idx="1"/>
            <p:extLst>
              <p:ext uri="{D42A27DB-BD31-4B8C-83A1-F6EECF244321}">
                <p14:modId xmlns:p14="http://schemas.microsoft.com/office/powerpoint/2010/main" val="444909038"/>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437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4FAA-EB4A-9CA8-EE29-2B101A3A3DBC}"/>
              </a:ext>
            </a:extLst>
          </p:cNvPr>
          <p:cNvSpPr>
            <a:spLocks noGrp="1"/>
          </p:cNvSpPr>
          <p:nvPr>
            <p:ph type="title"/>
          </p:nvPr>
        </p:nvSpPr>
        <p:spPr/>
        <p:txBody>
          <a:bodyPr>
            <a:normAutofit fontScale="90000"/>
          </a:bodyPr>
          <a:lstStyle/>
          <a:p>
            <a:r>
              <a:rPr lang="en-US" dirty="0"/>
              <a:t>Strategies &amp; Timelines to Develop Additional Revenue:</a:t>
            </a:r>
          </a:p>
        </p:txBody>
      </p:sp>
      <p:graphicFrame>
        <p:nvGraphicFramePr>
          <p:cNvPr id="5" name="Content Placeholder 4">
            <a:extLst>
              <a:ext uri="{FF2B5EF4-FFF2-40B4-BE49-F238E27FC236}">
                <a16:creationId xmlns:a16="http://schemas.microsoft.com/office/drawing/2014/main" id="{163D4EB3-4395-6887-857A-CAE3A517166A}"/>
              </a:ext>
            </a:extLst>
          </p:cNvPr>
          <p:cNvGraphicFramePr>
            <a:graphicFrameLocks noGrp="1"/>
          </p:cNvGraphicFramePr>
          <p:nvPr>
            <p:ph idx="1"/>
            <p:extLst>
              <p:ext uri="{D42A27DB-BD31-4B8C-83A1-F6EECF244321}">
                <p14:modId xmlns:p14="http://schemas.microsoft.com/office/powerpoint/2010/main" val="696172849"/>
              </p:ext>
            </p:extLst>
          </p:nvPr>
        </p:nvGraphicFramePr>
        <p:xfrm>
          <a:off x="948584" y="1457872"/>
          <a:ext cx="9955849" cy="4098227"/>
        </p:xfrm>
        <a:graphic>
          <a:graphicData uri="http://schemas.openxmlformats.org/drawingml/2006/table">
            <a:tbl>
              <a:tblPr firstRow="1" firstCol="1" bandRow="1"/>
              <a:tblGrid>
                <a:gridCol w="2165361">
                  <a:extLst>
                    <a:ext uri="{9D8B030D-6E8A-4147-A177-3AD203B41FA5}">
                      <a16:colId xmlns:a16="http://schemas.microsoft.com/office/drawing/2014/main" val="134926898"/>
                    </a:ext>
                  </a:extLst>
                </a:gridCol>
                <a:gridCol w="2511819">
                  <a:extLst>
                    <a:ext uri="{9D8B030D-6E8A-4147-A177-3AD203B41FA5}">
                      <a16:colId xmlns:a16="http://schemas.microsoft.com/office/drawing/2014/main" val="2475695812"/>
                    </a:ext>
                  </a:extLst>
                </a:gridCol>
                <a:gridCol w="2858277">
                  <a:extLst>
                    <a:ext uri="{9D8B030D-6E8A-4147-A177-3AD203B41FA5}">
                      <a16:colId xmlns:a16="http://schemas.microsoft.com/office/drawing/2014/main" val="3051398594"/>
                    </a:ext>
                  </a:extLst>
                </a:gridCol>
                <a:gridCol w="2420392">
                  <a:extLst>
                    <a:ext uri="{9D8B030D-6E8A-4147-A177-3AD203B41FA5}">
                      <a16:colId xmlns:a16="http://schemas.microsoft.com/office/drawing/2014/main" val="3516692925"/>
                    </a:ext>
                  </a:extLst>
                </a:gridCol>
              </a:tblGrid>
              <a:tr h="2439010">
                <a:tc>
                  <a:txBody>
                    <a:bodyPr/>
                    <a:lstStyle/>
                    <a:p>
                      <a:pPr marL="0" marR="0">
                        <a:lnSpc>
                          <a:spcPct val="107000"/>
                        </a:lnSpc>
                      </a:pPr>
                      <a:r>
                        <a:rPr lang="en-US" sz="1800" kern="100" dirty="0">
                          <a:effectLst/>
                          <a:latin typeface="Aptos" panose="020B0004020202020204" pitchFamily="34" charset="0"/>
                          <a:ea typeface="Calibri" panose="020F0502020204030204" pitchFamily="34" charset="0"/>
                          <a:cs typeface="Arial" panose="020B0604020202020204" pitchFamily="34" charset="0"/>
                        </a:rPr>
                        <a:t>Increase Unrestricted Funding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Work to build giving campaigns</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Increase individual giving</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Build major donor program</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Review and reconsider annual event approach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Current (2/2025) through mid-2026.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Current (2/2025) through end-2026.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Engage with a major donor consultant. Early 2026. Build campaign and secure first major donor by early 2027.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Review annual event following 2025 39</a:t>
                      </a:r>
                      <a:r>
                        <a:rPr lang="en-US" sz="1800" u="none" strike="noStrike" kern="100" baseline="300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th</a:t>
                      </a: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 anniversary.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Increase campaign revenue by 25% by 2027 and 40% by 2030.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Increase individual giving by 20% by 2027 and 40% by 2030.</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Secure major donor by early 2027.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Increase annual event revenue by 30% by 2028.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28600" marR="0">
                        <a:lnSpc>
                          <a:spcPct val="107000"/>
                        </a:lnSpc>
                        <a:spcAft>
                          <a:spcPts val="800"/>
                        </a:spcAft>
                      </a:pPr>
                      <a:r>
                        <a:rPr lang="en-US" sz="1800" kern="100" dirty="0">
                          <a:effectLst/>
                          <a:latin typeface="Aptos" panose="020B000402020202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20357"/>
                  </a:ext>
                </a:extLst>
              </a:tr>
            </a:tbl>
          </a:graphicData>
        </a:graphic>
      </p:graphicFrame>
      <p:sp>
        <p:nvSpPr>
          <p:cNvPr id="4" name="Date Placeholder 3">
            <a:extLst>
              <a:ext uri="{FF2B5EF4-FFF2-40B4-BE49-F238E27FC236}">
                <a16:creationId xmlns:a16="http://schemas.microsoft.com/office/drawing/2014/main" id="{851CCD33-3750-2011-2308-0EA2FCC61869}"/>
              </a:ext>
            </a:extLst>
          </p:cNvPr>
          <p:cNvSpPr>
            <a:spLocks noGrp="1"/>
          </p:cNvSpPr>
          <p:nvPr>
            <p:ph type="dt" sz="half" idx="10"/>
          </p:nvPr>
        </p:nvSpPr>
        <p:spPr/>
        <p:txBody>
          <a:bodyPr/>
          <a:lstStyle/>
          <a:p>
            <a:fld id="{B0FAC644-9C7A-4505-81E1-0F1F1BFBDB42}" type="datetime4">
              <a:rPr lang="en-US" smtClean="0"/>
              <a:t>February 19, 2025</a:t>
            </a:fld>
            <a:endParaRPr lang="en-US"/>
          </a:p>
        </p:txBody>
      </p:sp>
      <p:graphicFrame>
        <p:nvGraphicFramePr>
          <p:cNvPr id="6" name="Table 5">
            <a:extLst>
              <a:ext uri="{FF2B5EF4-FFF2-40B4-BE49-F238E27FC236}">
                <a16:creationId xmlns:a16="http://schemas.microsoft.com/office/drawing/2014/main" id="{7D6C9AAF-5968-E297-8326-A0A88CE58BA8}"/>
              </a:ext>
            </a:extLst>
          </p:cNvPr>
          <p:cNvGraphicFramePr>
            <a:graphicFrameLocks noGrp="1"/>
          </p:cNvGraphicFramePr>
          <p:nvPr>
            <p:extLst>
              <p:ext uri="{D42A27DB-BD31-4B8C-83A1-F6EECF244321}">
                <p14:modId xmlns:p14="http://schemas.microsoft.com/office/powerpoint/2010/main" val="3495431924"/>
              </p:ext>
            </p:extLst>
          </p:nvPr>
        </p:nvGraphicFramePr>
        <p:xfrm>
          <a:off x="948584" y="1300773"/>
          <a:ext cx="9955849" cy="157099"/>
        </p:xfrm>
        <a:graphic>
          <a:graphicData uri="http://schemas.openxmlformats.org/drawingml/2006/table">
            <a:tbl>
              <a:tblPr firstRow="1" firstCol="1" bandRow="1"/>
              <a:tblGrid>
                <a:gridCol w="2165361">
                  <a:extLst>
                    <a:ext uri="{9D8B030D-6E8A-4147-A177-3AD203B41FA5}">
                      <a16:colId xmlns:a16="http://schemas.microsoft.com/office/drawing/2014/main" val="2543408929"/>
                    </a:ext>
                  </a:extLst>
                </a:gridCol>
                <a:gridCol w="2511819">
                  <a:extLst>
                    <a:ext uri="{9D8B030D-6E8A-4147-A177-3AD203B41FA5}">
                      <a16:colId xmlns:a16="http://schemas.microsoft.com/office/drawing/2014/main" val="2781657632"/>
                    </a:ext>
                  </a:extLst>
                </a:gridCol>
                <a:gridCol w="2858277">
                  <a:extLst>
                    <a:ext uri="{9D8B030D-6E8A-4147-A177-3AD203B41FA5}">
                      <a16:colId xmlns:a16="http://schemas.microsoft.com/office/drawing/2014/main" val="2750326032"/>
                    </a:ext>
                  </a:extLst>
                </a:gridCol>
                <a:gridCol w="2420392">
                  <a:extLst>
                    <a:ext uri="{9D8B030D-6E8A-4147-A177-3AD203B41FA5}">
                      <a16:colId xmlns:a16="http://schemas.microsoft.com/office/drawing/2014/main" val="1218711994"/>
                    </a:ext>
                  </a:extLst>
                </a:gridCol>
              </a:tblGrid>
              <a:tr h="0">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Need:</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Strategies: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Timeline: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Aft>
                          <a:spcPts val="800"/>
                        </a:spcAft>
                      </a:pPr>
                      <a:r>
                        <a:rPr lang="en-US" sz="1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Goals:</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83174762"/>
                  </a:ext>
                </a:extLst>
              </a:tr>
            </a:tbl>
          </a:graphicData>
        </a:graphic>
      </p:graphicFrame>
    </p:spTree>
    <p:extLst>
      <p:ext uri="{BB962C8B-B14F-4D97-AF65-F5344CB8AC3E}">
        <p14:creationId xmlns:p14="http://schemas.microsoft.com/office/powerpoint/2010/main" val="2240274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8CC03F9-941F-5F55-F430-BB4AE5D67C09}"/>
              </a:ext>
            </a:extLst>
          </p:cNvPr>
          <p:cNvGraphicFramePr>
            <a:graphicFrameLocks noGrp="1"/>
          </p:cNvGraphicFramePr>
          <p:nvPr>
            <p:ph idx="1"/>
            <p:extLst>
              <p:ext uri="{D42A27DB-BD31-4B8C-83A1-F6EECF244321}">
                <p14:modId xmlns:p14="http://schemas.microsoft.com/office/powerpoint/2010/main" val="1606837529"/>
              </p:ext>
            </p:extLst>
          </p:nvPr>
        </p:nvGraphicFramePr>
        <p:xfrm>
          <a:off x="615298" y="1722975"/>
          <a:ext cx="10588238" cy="157099"/>
        </p:xfrm>
        <a:graphic>
          <a:graphicData uri="http://schemas.openxmlformats.org/drawingml/2006/table">
            <a:tbl>
              <a:tblPr firstRow="1" firstCol="1" bandRow="1"/>
              <a:tblGrid>
                <a:gridCol w="2302904">
                  <a:extLst>
                    <a:ext uri="{9D8B030D-6E8A-4147-A177-3AD203B41FA5}">
                      <a16:colId xmlns:a16="http://schemas.microsoft.com/office/drawing/2014/main" val="2224403589"/>
                    </a:ext>
                  </a:extLst>
                </a:gridCol>
                <a:gridCol w="2671368">
                  <a:extLst>
                    <a:ext uri="{9D8B030D-6E8A-4147-A177-3AD203B41FA5}">
                      <a16:colId xmlns:a16="http://schemas.microsoft.com/office/drawing/2014/main" val="3700354658"/>
                    </a:ext>
                  </a:extLst>
                </a:gridCol>
                <a:gridCol w="3039833">
                  <a:extLst>
                    <a:ext uri="{9D8B030D-6E8A-4147-A177-3AD203B41FA5}">
                      <a16:colId xmlns:a16="http://schemas.microsoft.com/office/drawing/2014/main" val="1533823835"/>
                    </a:ext>
                  </a:extLst>
                </a:gridCol>
                <a:gridCol w="2574133">
                  <a:extLst>
                    <a:ext uri="{9D8B030D-6E8A-4147-A177-3AD203B41FA5}">
                      <a16:colId xmlns:a16="http://schemas.microsoft.com/office/drawing/2014/main" val="1488775522"/>
                    </a:ext>
                  </a:extLst>
                </a:gridCol>
              </a:tblGrid>
              <a:tr h="0">
                <a:tc>
                  <a:txBody>
                    <a:bodyPr/>
                    <a:lstStyle/>
                    <a:p>
                      <a:pPr marL="0" marR="0">
                        <a:lnSpc>
                          <a:spcPct val="107000"/>
                        </a:lnSpc>
                      </a:pPr>
                      <a:r>
                        <a:rPr lang="en-US" sz="1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Need:</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Strategies: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Timeline: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Aft>
                          <a:spcPts val="800"/>
                        </a:spcAft>
                      </a:pPr>
                      <a:r>
                        <a:rPr lang="en-US" sz="1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Goals:</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74251159"/>
                  </a:ext>
                </a:extLst>
              </a:tr>
            </a:tbl>
          </a:graphicData>
        </a:graphic>
      </p:graphicFrame>
      <p:sp>
        <p:nvSpPr>
          <p:cNvPr id="4" name="Date Placeholder 3">
            <a:extLst>
              <a:ext uri="{FF2B5EF4-FFF2-40B4-BE49-F238E27FC236}">
                <a16:creationId xmlns:a16="http://schemas.microsoft.com/office/drawing/2014/main" id="{09603049-C568-E43C-FCE4-2B06FEC30F11}"/>
              </a:ext>
            </a:extLst>
          </p:cNvPr>
          <p:cNvSpPr>
            <a:spLocks noGrp="1"/>
          </p:cNvSpPr>
          <p:nvPr>
            <p:ph type="dt" sz="half" idx="10"/>
          </p:nvPr>
        </p:nvSpPr>
        <p:spPr/>
        <p:txBody>
          <a:bodyPr/>
          <a:lstStyle/>
          <a:p>
            <a:fld id="{B0FAC644-9C7A-4505-81E1-0F1F1BFBDB42}" type="datetime4">
              <a:rPr lang="en-US" smtClean="0"/>
              <a:t>February 19, 2025</a:t>
            </a:fld>
            <a:endParaRPr lang="en-US"/>
          </a:p>
        </p:txBody>
      </p:sp>
      <p:graphicFrame>
        <p:nvGraphicFramePr>
          <p:cNvPr id="6" name="Table 5">
            <a:extLst>
              <a:ext uri="{FF2B5EF4-FFF2-40B4-BE49-F238E27FC236}">
                <a16:creationId xmlns:a16="http://schemas.microsoft.com/office/drawing/2014/main" id="{A7293EB5-FACB-9AFD-3CE1-1D5BE5430BF2}"/>
              </a:ext>
            </a:extLst>
          </p:cNvPr>
          <p:cNvGraphicFramePr>
            <a:graphicFrameLocks noGrp="1"/>
          </p:cNvGraphicFramePr>
          <p:nvPr>
            <p:extLst>
              <p:ext uri="{D42A27DB-BD31-4B8C-83A1-F6EECF244321}">
                <p14:modId xmlns:p14="http://schemas.microsoft.com/office/powerpoint/2010/main" val="2281835409"/>
              </p:ext>
            </p:extLst>
          </p:nvPr>
        </p:nvGraphicFramePr>
        <p:xfrm>
          <a:off x="615298" y="1880074"/>
          <a:ext cx="10588238" cy="3196126"/>
        </p:xfrm>
        <a:graphic>
          <a:graphicData uri="http://schemas.openxmlformats.org/drawingml/2006/table">
            <a:tbl>
              <a:tblPr firstRow="1" firstCol="1" bandRow="1"/>
              <a:tblGrid>
                <a:gridCol w="2302904">
                  <a:extLst>
                    <a:ext uri="{9D8B030D-6E8A-4147-A177-3AD203B41FA5}">
                      <a16:colId xmlns:a16="http://schemas.microsoft.com/office/drawing/2014/main" val="625243785"/>
                    </a:ext>
                  </a:extLst>
                </a:gridCol>
                <a:gridCol w="2671368">
                  <a:extLst>
                    <a:ext uri="{9D8B030D-6E8A-4147-A177-3AD203B41FA5}">
                      <a16:colId xmlns:a16="http://schemas.microsoft.com/office/drawing/2014/main" val="2003945452"/>
                    </a:ext>
                  </a:extLst>
                </a:gridCol>
                <a:gridCol w="3039832">
                  <a:extLst>
                    <a:ext uri="{9D8B030D-6E8A-4147-A177-3AD203B41FA5}">
                      <a16:colId xmlns:a16="http://schemas.microsoft.com/office/drawing/2014/main" val="4130699472"/>
                    </a:ext>
                  </a:extLst>
                </a:gridCol>
                <a:gridCol w="2574134">
                  <a:extLst>
                    <a:ext uri="{9D8B030D-6E8A-4147-A177-3AD203B41FA5}">
                      <a16:colId xmlns:a16="http://schemas.microsoft.com/office/drawing/2014/main" val="3313950966"/>
                    </a:ext>
                  </a:extLst>
                </a:gridCol>
              </a:tblGrid>
              <a:tr h="1598063">
                <a:tc>
                  <a:txBody>
                    <a:bodyPr/>
                    <a:lstStyle/>
                    <a:p>
                      <a:pPr marL="0" marR="0">
                        <a:lnSpc>
                          <a:spcPct val="107000"/>
                        </a:lnSpc>
                      </a:pPr>
                      <a:r>
                        <a:rPr lang="en-US" sz="1800" kern="100" dirty="0">
                          <a:effectLst/>
                          <a:latin typeface="Aptos" panose="020B0004020202020204" pitchFamily="34" charset="0"/>
                          <a:ea typeface="Calibri" panose="020F0502020204030204" pitchFamily="34" charset="0"/>
                          <a:cs typeface="Arial" panose="020B0604020202020204" pitchFamily="34" charset="0"/>
                        </a:rPr>
                        <a:t>Diversify State Funding Sources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Work with state agencies to identify shared mission and identify potential funding sources</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Throughout the 25-27 biennium, work with both states. </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spcAft>
                          <a:spcPts val="800"/>
                        </a:spcAft>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Secure funding through one additional state agency by 2028.</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908785"/>
                  </a:ext>
                </a:extLst>
              </a:tr>
              <a:tr h="1598063">
                <a:tc>
                  <a:txBody>
                    <a:bodyPr/>
                    <a:lstStyle/>
                    <a:p>
                      <a:pPr marL="0" marR="0">
                        <a:lnSpc>
                          <a:spcPct val="107000"/>
                        </a:lnSpc>
                      </a:pPr>
                      <a:r>
                        <a:rPr lang="en-US" sz="1800" kern="100">
                          <a:effectLst/>
                          <a:latin typeface="Aptos" panose="020B0004020202020204" pitchFamily="34" charset="0"/>
                          <a:ea typeface="Calibri" panose="020F0502020204030204" pitchFamily="34" charset="0"/>
                          <a:cs typeface="Arial" panose="020B0604020202020204" pitchFamily="34" charset="0"/>
                        </a:rPr>
                        <a:t>Increase Professional Services Income</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Respond to RFPs for services – Education, restoration, stormwater, other programming</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Current and ongoing</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spcAft>
                          <a:spcPts val="800"/>
                        </a:spcAft>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Secure multi-year contracts  for at least two program areas by 2027.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2669359"/>
                  </a:ext>
                </a:extLst>
              </a:tr>
            </a:tbl>
          </a:graphicData>
        </a:graphic>
      </p:graphicFrame>
    </p:spTree>
    <p:extLst>
      <p:ext uri="{BB962C8B-B14F-4D97-AF65-F5344CB8AC3E}">
        <p14:creationId xmlns:p14="http://schemas.microsoft.com/office/powerpoint/2010/main" val="2956504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D8F3D5F-2F34-C30A-B665-6CB97F3EB6E8}"/>
              </a:ext>
            </a:extLst>
          </p:cNvPr>
          <p:cNvGraphicFramePr>
            <a:graphicFrameLocks noGrp="1"/>
          </p:cNvGraphicFramePr>
          <p:nvPr>
            <p:ph idx="1"/>
            <p:extLst>
              <p:ext uri="{D42A27DB-BD31-4B8C-83A1-F6EECF244321}">
                <p14:modId xmlns:p14="http://schemas.microsoft.com/office/powerpoint/2010/main" val="1428254348"/>
              </p:ext>
            </p:extLst>
          </p:nvPr>
        </p:nvGraphicFramePr>
        <p:xfrm>
          <a:off x="988464" y="2298819"/>
          <a:ext cx="10215072" cy="3293257"/>
        </p:xfrm>
        <a:graphic>
          <a:graphicData uri="http://schemas.openxmlformats.org/drawingml/2006/table">
            <a:tbl>
              <a:tblPr firstRow="1" firstCol="1" bandRow="1"/>
              <a:tblGrid>
                <a:gridCol w="2221741">
                  <a:extLst>
                    <a:ext uri="{9D8B030D-6E8A-4147-A177-3AD203B41FA5}">
                      <a16:colId xmlns:a16="http://schemas.microsoft.com/office/drawing/2014/main" val="2465520262"/>
                    </a:ext>
                  </a:extLst>
                </a:gridCol>
                <a:gridCol w="2577220">
                  <a:extLst>
                    <a:ext uri="{9D8B030D-6E8A-4147-A177-3AD203B41FA5}">
                      <a16:colId xmlns:a16="http://schemas.microsoft.com/office/drawing/2014/main" val="3623692206"/>
                    </a:ext>
                  </a:extLst>
                </a:gridCol>
                <a:gridCol w="2932698">
                  <a:extLst>
                    <a:ext uri="{9D8B030D-6E8A-4147-A177-3AD203B41FA5}">
                      <a16:colId xmlns:a16="http://schemas.microsoft.com/office/drawing/2014/main" val="3892576458"/>
                    </a:ext>
                  </a:extLst>
                </a:gridCol>
                <a:gridCol w="2483413">
                  <a:extLst>
                    <a:ext uri="{9D8B030D-6E8A-4147-A177-3AD203B41FA5}">
                      <a16:colId xmlns:a16="http://schemas.microsoft.com/office/drawing/2014/main" val="2745042967"/>
                    </a:ext>
                  </a:extLst>
                </a:gridCol>
              </a:tblGrid>
              <a:tr h="1221113">
                <a:tc>
                  <a:txBody>
                    <a:bodyPr/>
                    <a:lstStyle/>
                    <a:p>
                      <a:pPr marL="0" marR="0">
                        <a:lnSpc>
                          <a:spcPct val="107000"/>
                        </a:lnSpc>
                      </a:pPr>
                      <a:r>
                        <a:rPr lang="en-US" sz="1800" kern="100" dirty="0">
                          <a:effectLst/>
                          <a:latin typeface="Aptos" panose="020B0004020202020204" pitchFamily="34" charset="0"/>
                          <a:ea typeface="Calibri" panose="020F0502020204030204" pitchFamily="34" charset="0"/>
                          <a:cs typeface="Arial" panose="020B0604020202020204" pitchFamily="34" charset="0"/>
                        </a:rPr>
                        <a:t>Increase funding for administration and operations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No longer write proposals for awards that do not allow indirect cost recovery</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Explore the viability of this approach in 2026. </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spcAft>
                          <a:spcPts val="800"/>
                        </a:spcAft>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All funders will support the 15% de minimis rate. </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4960123"/>
                  </a:ext>
                </a:extLst>
              </a:tr>
              <a:tr h="1838281">
                <a:tc>
                  <a:txBody>
                    <a:bodyPr/>
                    <a:lstStyle/>
                    <a:p>
                      <a:pPr marL="0" marR="0">
                        <a:lnSpc>
                          <a:spcPct val="107000"/>
                        </a:lnSpc>
                      </a:pPr>
                      <a:r>
                        <a:rPr lang="en-US" sz="1800" kern="100" dirty="0">
                          <a:effectLst/>
                          <a:latin typeface="Aptos" panose="020B0004020202020204" pitchFamily="34" charset="0"/>
                          <a:ea typeface="Calibri" panose="020F0502020204030204" pitchFamily="34" charset="0"/>
                          <a:cs typeface="Arial" panose="020B0604020202020204" pitchFamily="34" charset="0"/>
                        </a:rPr>
                        <a:t>Additional project and proposal development funding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Increase EPA Base funding to full appropriation</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Write proposals for organizational capacity </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Work with delegation and ANEP to accomplish</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Identify and apply for organizational capacity grants beginning in 2025. </a:t>
                      </a:r>
                      <a:endParaRPr lang="en-US" sz="1800" u="none" strike="noStrike" kern="10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fontAlgn="base">
                        <a:lnSpc>
                          <a:spcPct val="107000"/>
                        </a:lnSpc>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Secure full funding by 2026.</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800"/>
                        </a:spcAft>
                        <a:buClr>
                          <a:srgbClr val="000000"/>
                        </a:buClr>
                        <a:buSzPts val="1200"/>
                        <a:buFont typeface="Arial" panose="020B0604020202020204" pitchFamily="34" charset="0"/>
                        <a:buChar char="•"/>
                      </a:pPr>
                      <a:r>
                        <a:rPr lang="en-US" sz="1800"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Secure organizational capacity funds by mid-2026. </a:t>
                      </a:r>
                      <a:endParaRPr lang="en-US"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012038"/>
                  </a:ext>
                </a:extLst>
              </a:tr>
            </a:tbl>
          </a:graphicData>
        </a:graphic>
      </p:graphicFrame>
      <p:sp>
        <p:nvSpPr>
          <p:cNvPr id="4" name="Date Placeholder 3">
            <a:extLst>
              <a:ext uri="{FF2B5EF4-FFF2-40B4-BE49-F238E27FC236}">
                <a16:creationId xmlns:a16="http://schemas.microsoft.com/office/drawing/2014/main" id="{8AA57C14-140D-EFD1-A70E-AF88EE2718BA}"/>
              </a:ext>
            </a:extLst>
          </p:cNvPr>
          <p:cNvSpPr>
            <a:spLocks noGrp="1"/>
          </p:cNvSpPr>
          <p:nvPr>
            <p:ph type="dt" sz="half" idx="10"/>
          </p:nvPr>
        </p:nvSpPr>
        <p:spPr/>
        <p:txBody>
          <a:bodyPr/>
          <a:lstStyle/>
          <a:p>
            <a:fld id="{B0FAC644-9C7A-4505-81E1-0F1F1BFBDB42}" type="datetime4">
              <a:rPr lang="en-US" smtClean="0"/>
              <a:t>February 19, 2025</a:t>
            </a:fld>
            <a:endParaRPr lang="en-US"/>
          </a:p>
        </p:txBody>
      </p:sp>
      <p:graphicFrame>
        <p:nvGraphicFramePr>
          <p:cNvPr id="6" name="Table 5">
            <a:extLst>
              <a:ext uri="{FF2B5EF4-FFF2-40B4-BE49-F238E27FC236}">
                <a16:creationId xmlns:a16="http://schemas.microsoft.com/office/drawing/2014/main" id="{41082B47-DAFF-6E82-98E3-B9F10B38072E}"/>
              </a:ext>
            </a:extLst>
          </p:cNvPr>
          <p:cNvGraphicFramePr>
            <a:graphicFrameLocks noGrp="1"/>
          </p:cNvGraphicFramePr>
          <p:nvPr>
            <p:extLst>
              <p:ext uri="{D42A27DB-BD31-4B8C-83A1-F6EECF244321}">
                <p14:modId xmlns:p14="http://schemas.microsoft.com/office/powerpoint/2010/main" val="721763984"/>
              </p:ext>
            </p:extLst>
          </p:nvPr>
        </p:nvGraphicFramePr>
        <p:xfrm>
          <a:off x="988464" y="2083236"/>
          <a:ext cx="10215072" cy="215583"/>
        </p:xfrm>
        <a:graphic>
          <a:graphicData uri="http://schemas.openxmlformats.org/drawingml/2006/table">
            <a:tbl>
              <a:tblPr firstRow="1" firstCol="1" bandRow="1"/>
              <a:tblGrid>
                <a:gridCol w="2221742">
                  <a:extLst>
                    <a:ext uri="{9D8B030D-6E8A-4147-A177-3AD203B41FA5}">
                      <a16:colId xmlns:a16="http://schemas.microsoft.com/office/drawing/2014/main" val="412074981"/>
                    </a:ext>
                  </a:extLst>
                </a:gridCol>
                <a:gridCol w="2577220">
                  <a:extLst>
                    <a:ext uri="{9D8B030D-6E8A-4147-A177-3AD203B41FA5}">
                      <a16:colId xmlns:a16="http://schemas.microsoft.com/office/drawing/2014/main" val="2976262207"/>
                    </a:ext>
                  </a:extLst>
                </a:gridCol>
                <a:gridCol w="2932698">
                  <a:extLst>
                    <a:ext uri="{9D8B030D-6E8A-4147-A177-3AD203B41FA5}">
                      <a16:colId xmlns:a16="http://schemas.microsoft.com/office/drawing/2014/main" val="3454222002"/>
                    </a:ext>
                  </a:extLst>
                </a:gridCol>
                <a:gridCol w="2483412">
                  <a:extLst>
                    <a:ext uri="{9D8B030D-6E8A-4147-A177-3AD203B41FA5}">
                      <a16:colId xmlns:a16="http://schemas.microsoft.com/office/drawing/2014/main" val="2287524183"/>
                    </a:ext>
                  </a:extLst>
                </a:gridCol>
              </a:tblGrid>
              <a:tr h="215583">
                <a:tc>
                  <a:txBody>
                    <a:bodyPr/>
                    <a:lstStyle/>
                    <a:p>
                      <a:pPr marL="0" marR="0">
                        <a:lnSpc>
                          <a:spcPct val="107000"/>
                        </a:lnSpc>
                      </a:pPr>
                      <a:r>
                        <a:rPr lang="en-US" sz="1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Need:</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Strategies: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pPr>
                      <a:r>
                        <a:rPr lang="en-US" sz="1000" kern="100">
                          <a:solidFill>
                            <a:srgbClr val="000000"/>
                          </a:solidFill>
                          <a:effectLst/>
                          <a:latin typeface="Aptos" panose="020B0004020202020204" pitchFamily="34" charset="0"/>
                          <a:ea typeface="Calibri" panose="020F0502020204030204" pitchFamily="34" charset="0"/>
                          <a:cs typeface="Arial" panose="020B0604020202020204" pitchFamily="34" charset="0"/>
                        </a:rPr>
                        <a:t>Timeline: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Aft>
                          <a:spcPts val="800"/>
                        </a:spcAft>
                      </a:pPr>
                      <a:r>
                        <a:rPr lang="en-US" sz="1000" kern="100" dirty="0">
                          <a:solidFill>
                            <a:srgbClr val="000000"/>
                          </a:solidFill>
                          <a:effectLst/>
                          <a:latin typeface="Aptos" panose="020B0004020202020204" pitchFamily="34" charset="0"/>
                          <a:ea typeface="Calibri" panose="020F0502020204030204" pitchFamily="34" charset="0"/>
                          <a:cs typeface="Arial" panose="020B0604020202020204" pitchFamily="34" charset="0"/>
                        </a:rPr>
                        <a:t>Goals:</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38959606"/>
                  </a:ext>
                </a:extLst>
              </a:tr>
            </a:tbl>
          </a:graphicData>
        </a:graphic>
      </p:graphicFrame>
    </p:spTree>
    <p:extLst>
      <p:ext uri="{BB962C8B-B14F-4D97-AF65-F5344CB8AC3E}">
        <p14:creationId xmlns:p14="http://schemas.microsoft.com/office/powerpoint/2010/main" val="400634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53EE-B3EC-72D4-4FC9-E89E9861AFE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DD3D044-E2B0-00A4-4754-5E269BC95E52}"/>
              </a:ext>
            </a:extLst>
          </p:cNvPr>
          <p:cNvSpPr>
            <a:spLocks noGrp="1"/>
          </p:cNvSpPr>
          <p:nvPr>
            <p:ph idx="1"/>
          </p:nvPr>
        </p:nvSpPr>
        <p:spPr/>
        <p:txBody>
          <a:bodyPr/>
          <a:lstStyle/>
          <a:p>
            <a:r>
              <a:rPr lang="en-US" dirty="0"/>
              <a:t>The Board will vote to approve the submittal of the 10-Year Implementation Plan to EPA Region 10 for review and approval. </a:t>
            </a:r>
          </a:p>
        </p:txBody>
      </p:sp>
      <p:sp>
        <p:nvSpPr>
          <p:cNvPr id="4" name="Date Placeholder 3">
            <a:extLst>
              <a:ext uri="{FF2B5EF4-FFF2-40B4-BE49-F238E27FC236}">
                <a16:creationId xmlns:a16="http://schemas.microsoft.com/office/drawing/2014/main" id="{BE999E4F-37AE-5EE6-E283-372CDEF86A62}"/>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132812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BCFA-AE91-D235-AB39-D430B080EE06}"/>
              </a:ext>
            </a:extLst>
          </p:cNvPr>
          <p:cNvSpPr>
            <a:spLocks noGrp="1"/>
          </p:cNvSpPr>
          <p:nvPr>
            <p:ph type="title"/>
          </p:nvPr>
        </p:nvSpPr>
        <p:spPr/>
        <p:txBody>
          <a:bodyPr/>
          <a:lstStyle/>
          <a:p>
            <a:r>
              <a:rPr lang="en-US" dirty="0"/>
              <a:t>Last Piece of the Puzzle! </a:t>
            </a:r>
          </a:p>
        </p:txBody>
      </p:sp>
      <p:sp>
        <p:nvSpPr>
          <p:cNvPr id="3" name="Content Placeholder 2">
            <a:extLst>
              <a:ext uri="{FF2B5EF4-FFF2-40B4-BE49-F238E27FC236}">
                <a16:creationId xmlns:a16="http://schemas.microsoft.com/office/drawing/2014/main" id="{E344E471-500F-CC86-8311-545B89329714}"/>
              </a:ext>
            </a:extLst>
          </p:cNvPr>
          <p:cNvSpPr>
            <a:spLocks noGrp="1"/>
          </p:cNvSpPr>
          <p:nvPr>
            <p:ph sz="half" idx="1"/>
          </p:nvPr>
        </p:nvSpPr>
        <p:spPr>
          <a:xfrm>
            <a:off x="838200" y="2857499"/>
            <a:ext cx="5181600" cy="3319463"/>
          </a:xfrm>
        </p:spPr>
        <p:txBody>
          <a:bodyPr/>
          <a:lstStyle/>
          <a:p>
            <a:pPr marL="0" marR="0" indent="0" algn="ctr">
              <a:lnSpc>
                <a:spcPct val="107000"/>
              </a:lnSpc>
              <a:spcAft>
                <a:spcPts val="800"/>
              </a:spcAft>
              <a:buNone/>
            </a:pPr>
            <a:r>
              <a:rPr lang="en-US" sz="2800" kern="100" dirty="0">
                <a:effectLst/>
                <a:latin typeface="Aptos" panose="020B0004020202020204" pitchFamily="34" charset="0"/>
                <a:ea typeface="Calibri" panose="020F0502020204030204" pitchFamily="34" charset="0"/>
                <a:cs typeface="Times New Roman" panose="02020603050405020304" pitchFamily="18" charset="0"/>
              </a:rPr>
              <a:t>Lower Columbia Estuary Partnership EPA Base Workplan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Aft>
                <a:spcPts val="800"/>
              </a:spcAft>
              <a:buNone/>
            </a:pPr>
            <a:r>
              <a:rPr lang="en-US" sz="1800" kern="100" dirty="0">
                <a:effectLst/>
                <a:latin typeface="Aptos" panose="020B0004020202020204" pitchFamily="34" charset="0"/>
                <a:ea typeface="Calibri" panose="020F0502020204030204" pitchFamily="34" charset="0"/>
                <a:cs typeface="Times New Roman" panose="02020603050405020304" pitchFamily="18" charset="0"/>
              </a:rPr>
              <a:t>July 1, 2025 - June 30,2027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10" name="Content Placeholder 9" descr="Wooden puzzle">
            <a:extLst>
              <a:ext uri="{FF2B5EF4-FFF2-40B4-BE49-F238E27FC236}">
                <a16:creationId xmlns:a16="http://schemas.microsoft.com/office/drawing/2014/main" id="{3A2C9741-589D-8EC0-202C-504CA7518F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172202" y="1515320"/>
            <a:ext cx="5181600" cy="4036911"/>
          </a:xfrm>
        </p:spPr>
      </p:pic>
      <p:sp>
        <p:nvSpPr>
          <p:cNvPr id="4" name="Date Placeholder 3">
            <a:extLst>
              <a:ext uri="{FF2B5EF4-FFF2-40B4-BE49-F238E27FC236}">
                <a16:creationId xmlns:a16="http://schemas.microsoft.com/office/drawing/2014/main" id="{F6178264-9292-9FAE-147D-31A86B0F5D3F}"/>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40201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9D37-D354-6DD9-0DB0-9D8A4FE0161F}"/>
              </a:ext>
            </a:extLst>
          </p:cNvPr>
          <p:cNvSpPr>
            <a:spLocks noGrp="1"/>
          </p:cNvSpPr>
          <p:nvPr>
            <p:ph type="title"/>
          </p:nvPr>
        </p:nvSpPr>
        <p:spPr/>
        <p:txBody>
          <a:bodyPr/>
          <a:lstStyle/>
          <a:p>
            <a:r>
              <a:rPr lang="en-US" dirty="0"/>
              <a:t>Goals for Workplan:</a:t>
            </a:r>
          </a:p>
        </p:txBody>
      </p:sp>
      <p:pic>
        <p:nvPicPr>
          <p:cNvPr id="8" name="Content Placeholder 7">
            <a:extLst>
              <a:ext uri="{FF2B5EF4-FFF2-40B4-BE49-F238E27FC236}">
                <a16:creationId xmlns:a16="http://schemas.microsoft.com/office/drawing/2014/main" id="{813B12F2-551A-B675-8CAB-15B7B96463F6}"/>
              </a:ext>
            </a:extLst>
          </p:cNvPr>
          <p:cNvPicPr>
            <a:picLocks noGrp="1" noChangeAspect="1"/>
          </p:cNvPicPr>
          <p:nvPr>
            <p:ph idx="1"/>
          </p:nvPr>
        </p:nvPicPr>
        <p:blipFill>
          <a:blip r:embed="rId2"/>
          <a:stretch>
            <a:fillRect/>
          </a:stretch>
        </p:blipFill>
        <p:spPr>
          <a:xfrm>
            <a:off x="1314450" y="1561900"/>
            <a:ext cx="9128956" cy="4210250"/>
          </a:xfrm>
        </p:spPr>
      </p:pic>
      <p:sp>
        <p:nvSpPr>
          <p:cNvPr id="5" name="Date Placeholder 4">
            <a:extLst>
              <a:ext uri="{FF2B5EF4-FFF2-40B4-BE49-F238E27FC236}">
                <a16:creationId xmlns:a16="http://schemas.microsoft.com/office/drawing/2014/main" id="{6427CAD6-5BED-DF51-B7AC-F066D40CC9A4}"/>
              </a:ext>
            </a:extLst>
          </p:cNvPr>
          <p:cNvSpPr>
            <a:spLocks noGrp="1"/>
          </p:cNvSpPr>
          <p:nvPr>
            <p:ph type="dt" sz="half" idx="10"/>
          </p:nvPr>
        </p:nvSpPr>
        <p:spPr/>
        <p:txBody>
          <a:bodyPr/>
          <a:lstStyle/>
          <a:p>
            <a:fld id="{738A5737-CFA2-4EB5-AC1A-AC1657571E35}" type="datetime4">
              <a:rPr lang="en-US" smtClean="0"/>
              <a:t>February 19, 2025</a:t>
            </a:fld>
            <a:endParaRPr lang="en-US" dirty="0"/>
          </a:p>
        </p:txBody>
      </p:sp>
    </p:spTree>
    <p:extLst>
      <p:ext uri="{BB962C8B-B14F-4D97-AF65-F5344CB8AC3E}">
        <p14:creationId xmlns:p14="http://schemas.microsoft.com/office/powerpoint/2010/main" val="422564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561846-E755-E3BD-C347-8387FBD9ABB5}"/>
              </a:ext>
            </a:extLst>
          </p:cNvPr>
          <p:cNvSpPr>
            <a:spLocks noGrp="1"/>
          </p:cNvSpPr>
          <p:nvPr>
            <p:ph type="title"/>
          </p:nvPr>
        </p:nvSpPr>
        <p:spPr>
          <a:xfrm>
            <a:off x="838200" y="216816"/>
            <a:ext cx="10515600" cy="926183"/>
          </a:xfrm>
        </p:spPr>
        <p:txBody>
          <a:bodyPr anchor="ctr">
            <a:normAutofit/>
          </a:bodyPr>
          <a:lstStyle/>
          <a:p>
            <a:r>
              <a:rPr lang="en-US" dirty="0"/>
              <a:t>CCMP Update Overview:</a:t>
            </a:r>
          </a:p>
        </p:txBody>
      </p:sp>
      <p:sp>
        <p:nvSpPr>
          <p:cNvPr id="5" name="Date Placeholder 4">
            <a:extLst>
              <a:ext uri="{FF2B5EF4-FFF2-40B4-BE49-F238E27FC236}">
                <a16:creationId xmlns:a16="http://schemas.microsoft.com/office/drawing/2014/main" id="{7274B730-1A45-C0BC-79F6-91BABD1F29EF}"/>
              </a:ext>
            </a:extLst>
          </p:cNvPr>
          <p:cNvSpPr>
            <a:spLocks noGrp="1"/>
          </p:cNvSpPr>
          <p:nvPr>
            <p:ph type="dt" sz="half" idx="10"/>
          </p:nvPr>
        </p:nvSpPr>
        <p:spPr>
          <a:xfrm>
            <a:off x="838200" y="6356350"/>
            <a:ext cx="2743200" cy="365125"/>
          </a:xfrm>
        </p:spPr>
        <p:txBody>
          <a:bodyPr anchor="ctr">
            <a:normAutofit/>
          </a:bodyPr>
          <a:lstStyle/>
          <a:p>
            <a:pPr>
              <a:spcAft>
                <a:spcPts val="600"/>
              </a:spcAft>
            </a:pPr>
            <a:fld id="{94C9D82A-B303-4689-9DF8-EEED98C49661}" type="datetime4">
              <a:rPr lang="en-US" smtClean="0"/>
              <a:pPr>
                <a:spcAft>
                  <a:spcPts val="600"/>
                </a:spcAft>
              </a:pPr>
              <a:t>February 19, 2025</a:t>
            </a:fld>
            <a:endParaRPr lang="en-US"/>
          </a:p>
        </p:txBody>
      </p:sp>
      <p:graphicFrame>
        <p:nvGraphicFramePr>
          <p:cNvPr id="9" name="Content Placeholder 6">
            <a:extLst>
              <a:ext uri="{FF2B5EF4-FFF2-40B4-BE49-F238E27FC236}">
                <a16:creationId xmlns:a16="http://schemas.microsoft.com/office/drawing/2014/main" id="{4781544B-B8B8-7915-B370-73E4CEEAD928}"/>
              </a:ext>
            </a:extLst>
          </p:cNvPr>
          <p:cNvGraphicFramePr>
            <a:graphicFrameLocks noGrp="1"/>
          </p:cNvGraphicFramePr>
          <p:nvPr>
            <p:ph idx="1"/>
            <p:extLst>
              <p:ext uri="{D42A27DB-BD31-4B8C-83A1-F6EECF244321}">
                <p14:modId xmlns:p14="http://schemas.microsoft.com/office/powerpoint/2010/main" val="4202098032"/>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423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A6564D0-6AEB-077D-C694-39F30754C75C}"/>
              </a:ext>
            </a:extLst>
          </p:cNvPr>
          <p:cNvPicPr>
            <a:picLocks noGrp="1" noChangeAspect="1"/>
          </p:cNvPicPr>
          <p:nvPr>
            <p:ph idx="1"/>
          </p:nvPr>
        </p:nvPicPr>
        <p:blipFill>
          <a:blip r:embed="rId2"/>
          <a:stretch>
            <a:fillRect/>
          </a:stretch>
        </p:blipFill>
        <p:spPr>
          <a:xfrm>
            <a:off x="344219" y="1384419"/>
            <a:ext cx="9207451" cy="4515938"/>
          </a:xfrm>
        </p:spPr>
      </p:pic>
      <p:sp>
        <p:nvSpPr>
          <p:cNvPr id="4" name="Date Placeholder 3">
            <a:extLst>
              <a:ext uri="{FF2B5EF4-FFF2-40B4-BE49-F238E27FC236}">
                <a16:creationId xmlns:a16="http://schemas.microsoft.com/office/drawing/2014/main" id="{48E28803-B5A2-1679-1F51-CF3515201E82}"/>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673255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3460-75C4-2678-F4A8-F7BFE428E06E}"/>
              </a:ext>
            </a:extLst>
          </p:cNvPr>
          <p:cNvSpPr>
            <a:spLocks noGrp="1"/>
          </p:cNvSpPr>
          <p:nvPr>
            <p:ph type="title"/>
          </p:nvPr>
        </p:nvSpPr>
        <p:spPr/>
        <p:txBody>
          <a:bodyPr/>
          <a:lstStyle/>
          <a:p>
            <a:r>
              <a:rPr lang="en-US" dirty="0"/>
              <a:t>Budget Elements:</a:t>
            </a:r>
          </a:p>
        </p:txBody>
      </p:sp>
      <p:pic>
        <p:nvPicPr>
          <p:cNvPr id="6" name="Content Placeholder 5">
            <a:extLst>
              <a:ext uri="{FF2B5EF4-FFF2-40B4-BE49-F238E27FC236}">
                <a16:creationId xmlns:a16="http://schemas.microsoft.com/office/drawing/2014/main" id="{2AE4E189-E389-4001-92D5-EB51066C9CEA}"/>
              </a:ext>
            </a:extLst>
          </p:cNvPr>
          <p:cNvPicPr>
            <a:picLocks noGrp="1" noChangeAspect="1"/>
          </p:cNvPicPr>
          <p:nvPr>
            <p:ph idx="1"/>
          </p:nvPr>
        </p:nvPicPr>
        <p:blipFill>
          <a:blip r:embed="rId2"/>
          <a:stretch>
            <a:fillRect/>
          </a:stretch>
        </p:blipFill>
        <p:spPr>
          <a:xfrm>
            <a:off x="1215265" y="1457325"/>
            <a:ext cx="9057032" cy="4286250"/>
          </a:xfrm>
        </p:spPr>
      </p:pic>
      <p:sp>
        <p:nvSpPr>
          <p:cNvPr id="4" name="Date Placeholder 3">
            <a:extLst>
              <a:ext uri="{FF2B5EF4-FFF2-40B4-BE49-F238E27FC236}">
                <a16:creationId xmlns:a16="http://schemas.microsoft.com/office/drawing/2014/main" id="{B83B8738-2A89-CF65-4140-4377484BE17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700652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85B8CB-CBB0-64C0-B79F-8CCE9E7F957A}"/>
              </a:ext>
            </a:extLst>
          </p:cNvPr>
          <p:cNvPicPr>
            <a:picLocks noGrp="1" noChangeAspect="1"/>
          </p:cNvPicPr>
          <p:nvPr>
            <p:ph idx="1"/>
          </p:nvPr>
        </p:nvPicPr>
        <p:blipFill>
          <a:blip r:embed="rId2"/>
          <a:srcRect t="1984" r="170"/>
          <a:stretch/>
        </p:blipFill>
        <p:spPr>
          <a:xfrm>
            <a:off x="904876" y="1514475"/>
            <a:ext cx="9423745" cy="4152900"/>
          </a:xfrm>
        </p:spPr>
      </p:pic>
      <p:sp>
        <p:nvSpPr>
          <p:cNvPr id="4" name="Date Placeholder 3">
            <a:extLst>
              <a:ext uri="{FF2B5EF4-FFF2-40B4-BE49-F238E27FC236}">
                <a16:creationId xmlns:a16="http://schemas.microsoft.com/office/drawing/2014/main" id="{AAC73927-A50F-F2EE-50C2-6FC28389889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4224501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BD8910E-389C-36B0-37F7-2445A2D30F31}"/>
              </a:ext>
            </a:extLst>
          </p:cNvPr>
          <p:cNvPicPr>
            <a:picLocks noGrp="1" noChangeAspect="1"/>
          </p:cNvPicPr>
          <p:nvPr>
            <p:ph idx="1"/>
          </p:nvPr>
        </p:nvPicPr>
        <p:blipFill>
          <a:blip r:embed="rId2"/>
          <a:stretch>
            <a:fillRect/>
          </a:stretch>
        </p:blipFill>
        <p:spPr>
          <a:xfrm>
            <a:off x="762000" y="1720715"/>
            <a:ext cx="9840079" cy="3775210"/>
          </a:xfrm>
        </p:spPr>
      </p:pic>
      <p:sp>
        <p:nvSpPr>
          <p:cNvPr id="4" name="Date Placeholder 3">
            <a:extLst>
              <a:ext uri="{FF2B5EF4-FFF2-40B4-BE49-F238E27FC236}">
                <a16:creationId xmlns:a16="http://schemas.microsoft.com/office/drawing/2014/main" id="{FFFABEE1-6906-4A47-566F-05DC40C0734B}"/>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063768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5B7B-BCAA-419C-1F79-9BC1779FF46A}"/>
              </a:ext>
            </a:extLst>
          </p:cNvPr>
          <p:cNvSpPr>
            <a:spLocks noGrp="1"/>
          </p:cNvSpPr>
          <p:nvPr>
            <p:ph type="title"/>
          </p:nvPr>
        </p:nvSpPr>
        <p:spPr/>
        <p:txBody>
          <a:bodyPr/>
          <a:lstStyle/>
          <a:p>
            <a:r>
              <a:rPr lang="en-US" dirty="0"/>
              <a:t>Match:</a:t>
            </a:r>
          </a:p>
        </p:txBody>
      </p:sp>
      <p:sp>
        <p:nvSpPr>
          <p:cNvPr id="4" name="Date Placeholder 3">
            <a:extLst>
              <a:ext uri="{FF2B5EF4-FFF2-40B4-BE49-F238E27FC236}">
                <a16:creationId xmlns:a16="http://schemas.microsoft.com/office/drawing/2014/main" id="{9BD554FF-5D5A-E4B9-F959-EB857729B4C9}"/>
              </a:ext>
            </a:extLst>
          </p:cNvPr>
          <p:cNvSpPr>
            <a:spLocks noGrp="1"/>
          </p:cNvSpPr>
          <p:nvPr>
            <p:ph type="dt" sz="half" idx="10"/>
          </p:nvPr>
        </p:nvSpPr>
        <p:spPr/>
        <p:txBody>
          <a:bodyPr/>
          <a:lstStyle/>
          <a:p>
            <a:fld id="{B0FAC644-9C7A-4505-81E1-0F1F1BFBDB42}" type="datetime4">
              <a:rPr lang="en-US" smtClean="0"/>
              <a:t>February 19, 2025</a:t>
            </a:fld>
            <a:endParaRPr lang="en-US"/>
          </a:p>
        </p:txBody>
      </p:sp>
      <p:pic>
        <p:nvPicPr>
          <p:cNvPr id="8" name="Content Placeholder 7">
            <a:extLst>
              <a:ext uri="{FF2B5EF4-FFF2-40B4-BE49-F238E27FC236}">
                <a16:creationId xmlns:a16="http://schemas.microsoft.com/office/drawing/2014/main" id="{6A8B94FB-5A19-7B92-67FA-2783ADBEB873}"/>
              </a:ext>
            </a:extLst>
          </p:cNvPr>
          <p:cNvPicPr>
            <a:picLocks noGrp="1" noChangeAspect="1"/>
          </p:cNvPicPr>
          <p:nvPr>
            <p:ph idx="1"/>
          </p:nvPr>
        </p:nvPicPr>
        <p:blipFill>
          <a:blip r:embed="rId2"/>
          <a:stretch>
            <a:fillRect/>
          </a:stretch>
        </p:blipFill>
        <p:spPr>
          <a:xfrm>
            <a:off x="978589" y="1714499"/>
            <a:ext cx="9807380" cy="3933825"/>
          </a:xfrm>
          <a:prstGeom prst="rect">
            <a:avLst/>
          </a:prstGeom>
        </p:spPr>
      </p:pic>
    </p:spTree>
    <p:extLst>
      <p:ext uri="{BB962C8B-B14F-4D97-AF65-F5344CB8AC3E}">
        <p14:creationId xmlns:p14="http://schemas.microsoft.com/office/powerpoint/2010/main" val="602062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65CF-F313-7AA6-7BFA-A39CFC71878A}"/>
              </a:ext>
            </a:extLst>
          </p:cNvPr>
          <p:cNvSpPr>
            <a:spLocks noGrp="1"/>
          </p:cNvSpPr>
          <p:nvPr>
            <p:ph type="title"/>
          </p:nvPr>
        </p:nvSpPr>
        <p:spPr/>
        <p:txBody>
          <a:bodyPr/>
          <a:lstStyle/>
          <a:p>
            <a:r>
              <a:rPr lang="en-US" dirty="0"/>
              <a:t>New and Ongoing Activities:</a:t>
            </a:r>
          </a:p>
        </p:txBody>
      </p:sp>
      <p:sp>
        <p:nvSpPr>
          <p:cNvPr id="3" name="Content Placeholder 2">
            <a:extLst>
              <a:ext uri="{FF2B5EF4-FFF2-40B4-BE49-F238E27FC236}">
                <a16:creationId xmlns:a16="http://schemas.microsoft.com/office/drawing/2014/main" id="{11860DE8-7B3D-68E8-B3EF-932679DCFC2B}"/>
              </a:ext>
            </a:extLst>
          </p:cNvPr>
          <p:cNvSpPr>
            <a:spLocks noGrp="1"/>
          </p:cNvSpPr>
          <p:nvPr>
            <p:ph idx="1"/>
          </p:nvPr>
        </p:nvSpPr>
        <p:spPr/>
        <p:txBody>
          <a:bodyPr>
            <a:normAutofit/>
          </a:bodyPr>
          <a:lstStyle/>
          <a:p>
            <a:pPr marL="0" indent="0">
              <a:buNone/>
            </a:pPr>
            <a:r>
              <a:rPr lang="en-US" dirty="0"/>
              <a:t>These activities have been updated to reflect changes in the CCMP and Implementation Plan, but each activity includes: </a:t>
            </a:r>
          </a:p>
          <a:p>
            <a:pPr lvl="1"/>
            <a:r>
              <a:rPr lang="en-US" dirty="0"/>
              <a:t>Project Name</a:t>
            </a:r>
          </a:p>
          <a:p>
            <a:pPr lvl="1"/>
            <a:r>
              <a:rPr lang="en-US" dirty="0"/>
              <a:t>Description</a:t>
            </a:r>
          </a:p>
          <a:p>
            <a:pPr lvl="1"/>
            <a:r>
              <a:rPr lang="en-US" dirty="0"/>
              <a:t>CCMP Action</a:t>
            </a:r>
          </a:p>
          <a:p>
            <a:pPr lvl="1"/>
            <a:r>
              <a:rPr lang="en-US" dirty="0"/>
              <a:t>Outputs/Deliverables/Milestones</a:t>
            </a:r>
          </a:p>
          <a:p>
            <a:pPr lvl="1"/>
            <a:r>
              <a:rPr lang="en-US" dirty="0"/>
              <a:t>Environmental Objective/Long-Term Outcomes</a:t>
            </a:r>
          </a:p>
          <a:p>
            <a:pPr lvl="1"/>
            <a:r>
              <a:rPr lang="en-US" dirty="0"/>
              <a:t>Estimated Budget</a:t>
            </a:r>
          </a:p>
          <a:p>
            <a:pPr lvl="1"/>
            <a:r>
              <a:rPr lang="en-US" dirty="0"/>
              <a:t>Lead, Partners and Role</a:t>
            </a:r>
          </a:p>
          <a:p>
            <a:pPr lvl="1"/>
            <a:r>
              <a:rPr lang="en-US" dirty="0"/>
              <a:t>Core Water Program ID</a:t>
            </a:r>
          </a:p>
        </p:txBody>
      </p:sp>
      <p:sp>
        <p:nvSpPr>
          <p:cNvPr id="4" name="Date Placeholder 3">
            <a:extLst>
              <a:ext uri="{FF2B5EF4-FFF2-40B4-BE49-F238E27FC236}">
                <a16:creationId xmlns:a16="http://schemas.microsoft.com/office/drawing/2014/main" id="{6042349B-52C4-F2C1-4687-8A5B30E0412D}"/>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85326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256-3D39-A446-5FC8-FB5F9201C651}"/>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DADEFB79-52EC-E956-1687-F5059D1C3086}"/>
              </a:ext>
            </a:extLst>
          </p:cNvPr>
          <p:cNvSpPr>
            <a:spLocks noGrp="1"/>
          </p:cNvSpPr>
          <p:nvPr>
            <p:ph idx="1"/>
          </p:nvPr>
        </p:nvSpPr>
        <p:spPr/>
        <p:txBody>
          <a:bodyPr/>
          <a:lstStyle/>
          <a:p>
            <a:r>
              <a:rPr lang="en-US" dirty="0"/>
              <a:t>This is a key section that identifies not just what we’ve accomplished but also the constraints we’ve felt. </a:t>
            </a:r>
          </a:p>
          <a:p>
            <a:r>
              <a:rPr lang="en-US" dirty="0"/>
              <a:t>Each program area accomplishment includes:</a:t>
            </a:r>
          </a:p>
          <a:p>
            <a:pPr lvl="1"/>
            <a:r>
              <a:rPr lang="en-US" dirty="0"/>
              <a:t>Project Name</a:t>
            </a:r>
          </a:p>
          <a:p>
            <a:pPr lvl="1"/>
            <a:r>
              <a:rPr lang="en-US" dirty="0"/>
              <a:t>Objectives </a:t>
            </a:r>
          </a:p>
          <a:p>
            <a:pPr lvl="1"/>
            <a:r>
              <a:rPr lang="en-US" dirty="0"/>
              <a:t>Project Description</a:t>
            </a:r>
          </a:p>
          <a:p>
            <a:pPr lvl="1"/>
            <a:r>
              <a:rPr lang="en-US" dirty="0"/>
              <a:t>Lead Implementer, Partners</a:t>
            </a:r>
          </a:p>
          <a:p>
            <a:pPr lvl="1"/>
            <a:r>
              <a:rPr lang="en-US" dirty="0"/>
              <a:t>Accomplishments, Deliverables</a:t>
            </a:r>
          </a:p>
          <a:p>
            <a:pPr lvl="1"/>
            <a:r>
              <a:rPr lang="en-US" dirty="0"/>
              <a:t>Expected Long-Term Outcomes</a:t>
            </a:r>
          </a:p>
          <a:p>
            <a:pPr lvl="1"/>
            <a:r>
              <a:rPr lang="en-US" dirty="0"/>
              <a:t>External Constraints</a:t>
            </a:r>
          </a:p>
        </p:txBody>
      </p:sp>
      <p:sp>
        <p:nvSpPr>
          <p:cNvPr id="4" name="Date Placeholder 3">
            <a:extLst>
              <a:ext uri="{FF2B5EF4-FFF2-40B4-BE49-F238E27FC236}">
                <a16:creationId xmlns:a16="http://schemas.microsoft.com/office/drawing/2014/main" id="{D5FC0B0F-783A-8D76-A364-6D2A1A99D94A}"/>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985856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4566-95FF-F2E8-320E-CDA760DB860D}"/>
              </a:ext>
            </a:extLst>
          </p:cNvPr>
          <p:cNvSpPr>
            <a:spLocks noGrp="1"/>
          </p:cNvSpPr>
          <p:nvPr>
            <p:ph type="title"/>
          </p:nvPr>
        </p:nvSpPr>
        <p:spPr/>
        <p:txBody>
          <a:bodyPr/>
          <a:lstStyle/>
          <a:p>
            <a:r>
              <a:rPr lang="en-US" dirty="0"/>
              <a:t>The Workplan – What to know now:</a:t>
            </a:r>
          </a:p>
        </p:txBody>
      </p:sp>
      <p:sp>
        <p:nvSpPr>
          <p:cNvPr id="3" name="Content Placeholder 2">
            <a:extLst>
              <a:ext uri="{FF2B5EF4-FFF2-40B4-BE49-F238E27FC236}">
                <a16:creationId xmlns:a16="http://schemas.microsoft.com/office/drawing/2014/main" id="{6296126F-3F5D-87C7-8DF7-11D8EA1598AC}"/>
              </a:ext>
            </a:extLst>
          </p:cNvPr>
          <p:cNvSpPr>
            <a:spLocks noGrp="1"/>
          </p:cNvSpPr>
          <p:nvPr>
            <p:ph idx="1"/>
          </p:nvPr>
        </p:nvSpPr>
        <p:spPr/>
        <p:txBody>
          <a:bodyPr/>
          <a:lstStyle/>
          <a:p>
            <a:r>
              <a:rPr lang="en-US" dirty="0"/>
              <a:t>We do not yet have an appropriated budget total for FY25 or FY26. I have built it on the assumption that we will remain status quo. </a:t>
            </a:r>
          </a:p>
          <a:p>
            <a:r>
              <a:rPr lang="en-US" dirty="0"/>
              <a:t>Our next fiscal year starts July 1, 2025. </a:t>
            </a:r>
          </a:p>
          <a:p>
            <a:pPr lvl="1"/>
            <a:r>
              <a:rPr lang="en-US" dirty="0"/>
              <a:t>The outcome of whatever budget is adopted by the Federal Government (hopefully) by March 14</a:t>
            </a:r>
            <a:r>
              <a:rPr lang="en-US" baseline="30000" dirty="0"/>
              <a:t>th</a:t>
            </a:r>
            <a:r>
              <a:rPr lang="en-US" dirty="0"/>
              <a:t> will be our budget number. The FY26 appropriation process will commence at some point after that unless there is some odd new process that is conceived. </a:t>
            </a:r>
          </a:p>
          <a:p>
            <a:pPr marL="0" indent="0">
              <a:buNone/>
            </a:pPr>
            <a:endParaRPr lang="en-US" dirty="0"/>
          </a:p>
        </p:txBody>
      </p:sp>
      <p:sp>
        <p:nvSpPr>
          <p:cNvPr id="4" name="Date Placeholder 3">
            <a:extLst>
              <a:ext uri="{FF2B5EF4-FFF2-40B4-BE49-F238E27FC236}">
                <a16:creationId xmlns:a16="http://schemas.microsoft.com/office/drawing/2014/main" id="{AFE8F69B-282B-B4F3-DD2B-5FA866413B47}"/>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3338537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EBE7-8643-3702-572C-D2FF3489AD55}"/>
              </a:ext>
            </a:extLst>
          </p:cNvPr>
          <p:cNvSpPr>
            <a:spLocks noGrp="1"/>
          </p:cNvSpPr>
          <p:nvPr>
            <p:ph type="title"/>
          </p:nvPr>
        </p:nvSpPr>
        <p:spPr/>
        <p:txBody>
          <a:bodyPr/>
          <a:lstStyle/>
          <a:p>
            <a:r>
              <a:rPr lang="en-US" dirty="0"/>
              <a:t>Why now?</a:t>
            </a:r>
          </a:p>
        </p:txBody>
      </p:sp>
      <p:sp>
        <p:nvSpPr>
          <p:cNvPr id="3" name="Content Placeholder 2">
            <a:extLst>
              <a:ext uri="{FF2B5EF4-FFF2-40B4-BE49-F238E27FC236}">
                <a16:creationId xmlns:a16="http://schemas.microsoft.com/office/drawing/2014/main" id="{87F0CCD2-A522-324D-337D-9E86BF1D81D9}"/>
              </a:ext>
            </a:extLst>
          </p:cNvPr>
          <p:cNvSpPr>
            <a:spLocks noGrp="1"/>
          </p:cNvSpPr>
          <p:nvPr>
            <p:ph idx="1"/>
          </p:nvPr>
        </p:nvSpPr>
        <p:spPr/>
        <p:txBody>
          <a:bodyPr/>
          <a:lstStyle/>
          <a:p>
            <a:r>
              <a:rPr lang="en-US" dirty="0"/>
              <a:t>Time is of the essence – which is why you’re getting a Workplan with an uncertain budget. </a:t>
            </a:r>
          </a:p>
          <a:p>
            <a:pPr lvl="1"/>
            <a:r>
              <a:rPr lang="en-US" dirty="0"/>
              <a:t>It takes months to get a Workplan approved, and the expectation is that it will take even longer than normal. </a:t>
            </a:r>
          </a:p>
          <a:p>
            <a:pPr lvl="1"/>
            <a:r>
              <a:rPr lang="en-US" dirty="0"/>
              <a:t>Cashflow in the summer with a major restoration project underway is challenging. Supporting the costs associated with the EPA Base budget without reimbursement for an extended period is not sustainable. </a:t>
            </a:r>
          </a:p>
          <a:p>
            <a:endParaRPr lang="en-US" dirty="0"/>
          </a:p>
          <a:p>
            <a:endParaRPr lang="en-US" dirty="0"/>
          </a:p>
        </p:txBody>
      </p:sp>
      <p:sp>
        <p:nvSpPr>
          <p:cNvPr id="4" name="Date Placeholder 3">
            <a:extLst>
              <a:ext uri="{FF2B5EF4-FFF2-40B4-BE49-F238E27FC236}">
                <a16:creationId xmlns:a16="http://schemas.microsoft.com/office/drawing/2014/main" id="{D2A15552-B82F-1E9F-AF29-FF00380EE4E4}"/>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108498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BB25-198F-285E-3D09-BCB4F1F1437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2196260-9B4E-AA9E-F7F8-F04AC41589AA}"/>
              </a:ext>
            </a:extLst>
          </p:cNvPr>
          <p:cNvSpPr>
            <a:spLocks noGrp="1"/>
          </p:cNvSpPr>
          <p:nvPr>
            <p:ph idx="1"/>
          </p:nvPr>
        </p:nvSpPr>
        <p:spPr/>
        <p:txBody>
          <a:bodyPr/>
          <a:lstStyle/>
          <a:p>
            <a:r>
              <a:rPr lang="en-US" dirty="0"/>
              <a:t>The Board will need to approve the 2025-2027 Estuary Partnership Workplan for submittal to EPA Region 10 for review and approval. </a:t>
            </a:r>
          </a:p>
        </p:txBody>
      </p:sp>
      <p:sp>
        <p:nvSpPr>
          <p:cNvPr id="4" name="Date Placeholder 3">
            <a:extLst>
              <a:ext uri="{FF2B5EF4-FFF2-40B4-BE49-F238E27FC236}">
                <a16:creationId xmlns:a16="http://schemas.microsoft.com/office/drawing/2014/main" id="{D3C7D1CF-AFC3-75B1-D210-95D6601DF16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111160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988F-E41D-CA73-1E41-30F11B4DB0F8}"/>
              </a:ext>
            </a:extLst>
          </p:cNvPr>
          <p:cNvSpPr>
            <a:spLocks noGrp="1"/>
          </p:cNvSpPr>
          <p:nvPr>
            <p:ph type="ctrTitle"/>
          </p:nvPr>
        </p:nvSpPr>
        <p:spPr/>
        <p:txBody>
          <a:bodyPr/>
          <a:lstStyle/>
          <a:p>
            <a:r>
              <a:rPr lang="en-US" dirty="0">
                <a:solidFill>
                  <a:schemeClr val="tx1"/>
                </a:solidFill>
              </a:rPr>
              <a:t>Jumping In. . . </a:t>
            </a:r>
          </a:p>
        </p:txBody>
      </p:sp>
      <p:sp>
        <p:nvSpPr>
          <p:cNvPr id="5" name="Subtitle 4">
            <a:extLst>
              <a:ext uri="{FF2B5EF4-FFF2-40B4-BE49-F238E27FC236}">
                <a16:creationId xmlns:a16="http://schemas.microsoft.com/office/drawing/2014/main" id="{ED94B2C1-0435-38C7-4298-4900FC8B9610}"/>
              </a:ext>
            </a:extLst>
          </p:cNvPr>
          <p:cNvSpPr>
            <a:spLocks noGrp="1"/>
          </p:cNvSpPr>
          <p:nvPr>
            <p:ph type="subTitle" idx="1"/>
          </p:nvPr>
        </p:nvSpPr>
        <p:spPr/>
        <p:txBody>
          <a:bodyPr/>
          <a:lstStyle/>
          <a:p>
            <a:r>
              <a:rPr lang="en-US" dirty="0"/>
              <a:t>Presenting the 2024 Update of Actions to the Lower Columbia Estuary Partnership’s Comprehensive Conservation &amp; Management Plan</a:t>
            </a:r>
          </a:p>
        </p:txBody>
      </p:sp>
      <p:sp>
        <p:nvSpPr>
          <p:cNvPr id="4" name="Date Placeholder 3">
            <a:extLst>
              <a:ext uri="{FF2B5EF4-FFF2-40B4-BE49-F238E27FC236}">
                <a16:creationId xmlns:a16="http://schemas.microsoft.com/office/drawing/2014/main" id="{9F59B63B-CDB4-EA4B-F5DF-C4F60BBEFFB5}"/>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222210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6231-EA85-2882-DCF4-A61C711CC96F}"/>
              </a:ext>
            </a:extLst>
          </p:cNvPr>
          <p:cNvSpPr>
            <a:spLocks noGrp="1"/>
          </p:cNvSpPr>
          <p:nvPr>
            <p:ph type="title"/>
          </p:nvPr>
        </p:nvSpPr>
        <p:spPr>
          <a:xfrm>
            <a:off x="838200" y="216816"/>
            <a:ext cx="10515600" cy="926183"/>
          </a:xfrm>
        </p:spPr>
        <p:txBody>
          <a:bodyPr anchor="ctr">
            <a:normAutofit/>
          </a:bodyPr>
          <a:lstStyle/>
          <a:p>
            <a:r>
              <a:rPr lang="en-US" dirty="0"/>
              <a:t>What’s New and Revised:</a:t>
            </a:r>
          </a:p>
        </p:txBody>
      </p:sp>
      <p:sp>
        <p:nvSpPr>
          <p:cNvPr id="4" name="Date Placeholder 3">
            <a:extLst>
              <a:ext uri="{FF2B5EF4-FFF2-40B4-BE49-F238E27FC236}">
                <a16:creationId xmlns:a16="http://schemas.microsoft.com/office/drawing/2014/main" id="{3D672B2D-7374-7A90-F07F-FE2F8691A4D3}"/>
              </a:ext>
            </a:extLst>
          </p:cNvPr>
          <p:cNvSpPr>
            <a:spLocks noGrp="1"/>
          </p:cNvSpPr>
          <p:nvPr>
            <p:ph type="dt" sz="half" idx="10"/>
          </p:nvPr>
        </p:nvSpPr>
        <p:spPr>
          <a:xfrm>
            <a:off x="838200" y="6356350"/>
            <a:ext cx="2743200" cy="365125"/>
          </a:xfrm>
        </p:spPr>
        <p:txBody>
          <a:bodyPr anchor="ctr">
            <a:normAutofit/>
          </a:bodyPr>
          <a:lstStyle/>
          <a:p>
            <a:pPr>
              <a:spcAft>
                <a:spcPts val="600"/>
              </a:spcAft>
            </a:pPr>
            <a:fld id="{B0FAC644-9C7A-4505-81E1-0F1F1BFBDB42}" type="datetime4">
              <a:rPr lang="en-US" smtClean="0"/>
              <a:pPr>
                <a:spcAft>
                  <a:spcPts val="600"/>
                </a:spcAft>
              </a:pPr>
              <a:t>February 19, 2025</a:t>
            </a:fld>
            <a:endParaRPr lang="en-US"/>
          </a:p>
        </p:txBody>
      </p:sp>
      <p:graphicFrame>
        <p:nvGraphicFramePr>
          <p:cNvPr id="6" name="Content Placeholder 2">
            <a:extLst>
              <a:ext uri="{FF2B5EF4-FFF2-40B4-BE49-F238E27FC236}">
                <a16:creationId xmlns:a16="http://schemas.microsoft.com/office/drawing/2014/main" id="{0D007F2B-7F01-EE8F-7E12-C75FE545892B}"/>
              </a:ext>
            </a:extLst>
          </p:cNvPr>
          <p:cNvGraphicFramePr>
            <a:graphicFrameLocks noGrp="1"/>
          </p:cNvGraphicFramePr>
          <p:nvPr>
            <p:ph idx="1"/>
            <p:extLst>
              <p:ext uri="{D42A27DB-BD31-4B8C-83A1-F6EECF244321}">
                <p14:modId xmlns:p14="http://schemas.microsoft.com/office/powerpoint/2010/main" val="3134916245"/>
              </p:ext>
            </p:extLst>
          </p:nvPr>
        </p:nvGraphicFramePr>
        <p:xfrm>
          <a:off x="838200" y="1357459"/>
          <a:ext cx="10515600" cy="481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23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29EE-FEB4-52DD-1571-53FBF56FD6C3}"/>
              </a:ext>
            </a:extLst>
          </p:cNvPr>
          <p:cNvSpPr>
            <a:spLocks noGrp="1"/>
          </p:cNvSpPr>
          <p:nvPr>
            <p:ph type="title"/>
          </p:nvPr>
        </p:nvSpPr>
        <p:spPr/>
        <p:txBody>
          <a:bodyPr/>
          <a:lstStyle/>
          <a:p>
            <a:r>
              <a:rPr lang="en-US" dirty="0"/>
              <a:t>Updates continued:</a:t>
            </a:r>
          </a:p>
        </p:txBody>
      </p:sp>
      <p:sp>
        <p:nvSpPr>
          <p:cNvPr id="3" name="Content Placeholder 2">
            <a:extLst>
              <a:ext uri="{FF2B5EF4-FFF2-40B4-BE49-F238E27FC236}">
                <a16:creationId xmlns:a16="http://schemas.microsoft.com/office/drawing/2014/main" id="{086ACFB8-7290-4B56-3DEC-6F37126D2DB7}"/>
              </a:ext>
            </a:extLst>
          </p:cNvPr>
          <p:cNvSpPr>
            <a:spLocks noGrp="1"/>
          </p:cNvSpPr>
          <p:nvPr>
            <p:ph idx="1"/>
          </p:nvPr>
        </p:nvSpPr>
        <p:spPr/>
        <p:txBody>
          <a:bodyPr/>
          <a:lstStyle/>
          <a:p>
            <a:r>
              <a:rPr lang="en-US" dirty="0"/>
              <a:t>The accomplishments section, “Progress Since 2011,” has been updated. </a:t>
            </a:r>
          </a:p>
          <a:p>
            <a:r>
              <a:rPr lang="en-US" dirty="0"/>
              <a:t>This section list some of the key accomplishments since 2011 in the following areas:</a:t>
            </a:r>
          </a:p>
          <a:p>
            <a:pPr lvl="1"/>
            <a:r>
              <a:rPr lang="en-US" dirty="0"/>
              <a:t>Habitat Restoration</a:t>
            </a:r>
          </a:p>
          <a:p>
            <a:pPr lvl="1"/>
            <a:r>
              <a:rPr lang="en-US" dirty="0"/>
              <a:t>Water Quality and Toxics Reduction</a:t>
            </a:r>
          </a:p>
          <a:p>
            <a:pPr lvl="1"/>
            <a:r>
              <a:rPr lang="en-US" dirty="0"/>
              <a:t>Science</a:t>
            </a:r>
          </a:p>
          <a:p>
            <a:pPr lvl="1"/>
            <a:r>
              <a:rPr lang="en-US" dirty="0"/>
              <a:t>Education and Stewardship</a:t>
            </a:r>
          </a:p>
          <a:p>
            <a:pPr lvl="1"/>
            <a:r>
              <a:rPr lang="en-US" dirty="0"/>
              <a:t>Regional Coordination</a:t>
            </a:r>
          </a:p>
          <a:p>
            <a:pPr lvl="1"/>
            <a:r>
              <a:rPr lang="en-US" dirty="0"/>
              <a:t>Stormwater Green Infrastructure</a:t>
            </a:r>
          </a:p>
          <a:p>
            <a:pPr lvl="1"/>
            <a:r>
              <a:rPr lang="en-US" dirty="0"/>
              <a:t>Partnerships</a:t>
            </a:r>
          </a:p>
        </p:txBody>
      </p:sp>
      <p:sp>
        <p:nvSpPr>
          <p:cNvPr id="4" name="Date Placeholder 3">
            <a:extLst>
              <a:ext uri="{FF2B5EF4-FFF2-40B4-BE49-F238E27FC236}">
                <a16:creationId xmlns:a16="http://schemas.microsoft.com/office/drawing/2014/main" id="{5ECD337E-8471-6F86-9416-5B494EDB71B1}"/>
              </a:ext>
            </a:extLst>
          </p:cNvPr>
          <p:cNvSpPr>
            <a:spLocks noGrp="1"/>
          </p:cNvSpPr>
          <p:nvPr>
            <p:ph type="dt" sz="half" idx="10"/>
          </p:nvPr>
        </p:nvSpPr>
        <p:spPr/>
        <p:txBody>
          <a:bodyPr/>
          <a:lstStyle/>
          <a:p>
            <a:fld id="{B0FAC644-9C7A-4505-81E1-0F1F1BFBDB42}" type="datetime4">
              <a:rPr lang="en-US" smtClean="0"/>
              <a:t>February 19, 2025</a:t>
            </a:fld>
            <a:endParaRPr lang="en-US"/>
          </a:p>
        </p:txBody>
      </p:sp>
    </p:spTree>
    <p:extLst>
      <p:ext uri="{BB962C8B-B14F-4D97-AF65-F5344CB8AC3E}">
        <p14:creationId xmlns:p14="http://schemas.microsoft.com/office/powerpoint/2010/main" val="4260011368"/>
      </p:ext>
    </p:extLst>
  </p:cSld>
  <p:clrMapOvr>
    <a:masterClrMapping/>
  </p:clrMapOvr>
</p:sld>
</file>

<file path=ppt/theme/theme1.xml><?xml version="1.0" encoding="utf-8"?>
<a:theme xmlns:a="http://schemas.openxmlformats.org/drawingml/2006/main" name="Office Theme">
  <a:themeElements>
    <a:clrScheme name="LCEP colors">
      <a:dk1>
        <a:sysClr val="windowText" lastClr="000000"/>
      </a:dk1>
      <a:lt1>
        <a:sysClr val="window" lastClr="FFFFFF"/>
      </a:lt1>
      <a:dk2>
        <a:srgbClr val="094FA4"/>
      </a:dk2>
      <a:lt2>
        <a:srgbClr val="E7E6E6"/>
      </a:lt2>
      <a:accent1>
        <a:srgbClr val="094FA4"/>
      </a:accent1>
      <a:accent2>
        <a:srgbClr val="E0701C"/>
      </a:accent2>
      <a:accent3>
        <a:srgbClr val="473519"/>
      </a:accent3>
      <a:accent4>
        <a:srgbClr val="E0701C"/>
      </a:accent4>
      <a:accent5>
        <a:srgbClr val="67B1E0"/>
      </a:accent5>
      <a:accent6>
        <a:srgbClr val="458C22"/>
      </a:accent6>
      <a:hlink>
        <a:srgbClr val="094FA4"/>
      </a:hlink>
      <a:folHlink>
        <a:srgbClr val="954F72"/>
      </a:folHlink>
    </a:clrScheme>
    <a:fontScheme name="LCEP fonts">
      <a:majorFont>
        <a:latin typeface="PT Sans Narrow"/>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Presentation" id="{3A2752FC-AF48-4F39-95E7-EBBA20742435}" vid="{735D18C5-DE84-4216-B449-88A5041DC4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367c797-eefb-4a03-88a6-a7f452ee2268" xsi:nil="true"/>
    <lcf76f155ced4ddcb4097134ff3c332f xmlns="0d48bc26-816f-4383-96de-b2d3b3d08d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34452D36DC774DADB9BEE150562E65" ma:contentTypeVersion="18" ma:contentTypeDescription="Create a new document." ma:contentTypeScope="" ma:versionID="0284851ae0fcda28271d85c7c1fb6f2c">
  <xsd:schema xmlns:xsd="http://www.w3.org/2001/XMLSchema" xmlns:xs="http://www.w3.org/2001/XMLSchema" xmlns:p="http://schemas.microsoft.com/office/2006/metadata/properties" xmlns:ns2="0d48bc26-816f-4383-96de-b2d3b3d08d28" xmlns:ns3="0367c797-eefb-4a03-88a6-a7f452ee2268" targetNamespace="http://schemas.microsoft.com/office/2006/metadata/properties" ma:root="true" ma:fieldsID="0eac4d740b81cfc0bd99cb28696b1c5d" ns2:_="" ns3:_="">
    <xsd:import namespace="0d48bc26-816f-4383-96de-b2d3b3d08d28"/>
    <xsd:import namespace="0367c797-eefb-4a03-88a6-a7f452ee2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8bc26-816f-4383-96de-b2d3b3d08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3cc6db-5b01-4383-ab13-d360ef44ba1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67c797-eefb-4a03-88a6-a7f452ee22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a543be-256b-47a5-84cd-573c950c3b93}" ma:internalName="TaxCatchAll" ma:showField="CatchAllData" ma:web="0367c797-eefb-4a03-88a6-a7f452ee22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9B4B7D-E63B-4662-9297-CF924106C1CA}">
  <ds:schemaRefs>
    <ds:schemaRef ds:uri="http://schemas.microsoft.com/sharepoint/v3/contenttype/forms"/>
  </ds:schemaRefs>
</ds:datastoreItem>
</file>

<file path=customXml/itemProps2.xml><?xml version="1.0" encoding="utf-8"?>
<ds:datastoreItem xmlns:ds="http://schemas.openxmlformats.org/officeDocument/2006/customXml" ds:itemID="{A48C1D64-1C9A-4E1E-8A30-CE172002795F}">
  <ds:schemaRef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1a89844a-ab64-43b5-803b-db4c6c316915"/>
    <ds:schemaRef ds:uri="http://schemas.microsoft.com/office/2006/metadata/properties"/>
    <ds:schemaRef ds:uri="http://www.w3.org/XML/1998/namespace"/>
    <ds:schemaRef ds:uri="http://schemas.microsoft.com/office/infopath/2007/PartnerControls"/>
    <ds:schemaRef ds:uri="37db23a2-2a57-4462-ab9c-297aeb7f368e"/>
  </ds:schemaRefs>
</ds:datastoreItem>
</file>

<file path=customXml/itemProps3.xml><?xml version="1.0" encoding="utf-8"?>
<ds:datastoreItem xmlns:ds="http://schemas.openxmlformats.org/officeDocument/2006/customXml" ds:itemID="{7C2CAF33-6B99-4981-A74D-0BFE7EA3F922}"/>
</file>

<file path=docProps/app.xml><?xml version="1.0" encoding="utf-8"?>
<Properties xmlns="http://schemas.openxmlformats.org/officeDocument/2006/extended-properties" xmlns:vt="http://schemas.openxmlformats.org/officeDocument/2006/docPropsVTypes">
  <Template>Board Presentation</Template>
  <TotalTime>238</TotalTime>
  <Words>8951</Words>
  <Application>Microsoft Office PowerPoint</Application>
  <PresentationFormat>Widescreen</PresentationFormat>
  <Paragraphs>517</Paragraphs>
  <Slides>69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Aptos</vt:lpstr>
      <vt:lpstr>Aptos Narrow</vt:lpstr>
      <vt:lpstr>Arial</vt:lpstr>
      <vt:lpstr>Calibri</vt:lpstr>
      <vt:lpstr>PT Sans</vt:lpstr>
      <vt:lpstr>PT Sans Narrow</vt:lpstr>
      <vt:lpstr>Symbol</vt:lpstr>
      <vt:lpstr>Times New Roman</vt:lpstr>
      <vt:lpstr>Wingdings</vt:lpstr>
      <vt:lpstr>ZWAdobeF</vt:lpstr>
      <vt:lpstr>Office Theme</vt:lpstr>
      <vt:lpstr>PowerPoint Presentation</vt:lpstr>
      <vt:lpstr>CCMP Update, Implementation Plan, Workplan –  How they fit together</vt:lpstr>
      <vt:lpstr>Comprehensive Conservation &amp; Management Plan</vt:lpstr>
      <vt:lpstr>Update Process:</vt:lpstr>
      <vt:lpstr>Comments Received: </vt:lpstr>
      <vt:lpstr>CCMP Update Overview:</vt:lpstr>
      <vt:lpstr>Jumping In. . . </vt:lpstr>
      <vt:lpstr>What’s New and Revised:</vt:lpstr>
      <vt:lpstr>Updates continued:</vt:lpstr>
      <vt:lpstr>Actions:</vt:lpstr>
      <vt:lpstr>Updated Actions:</vt:lpstr>
      <vt:lpstr>Action 1:</vt:lpstr>
      <vt:lpstr>Action 2:</vt:lpstr>
      <vt:lpstr>Action 3:</vt:lpstr>
      <vt:lpstr>Action 4 and Action 5:</vt:lpstr>
      <vt:lpstr>Action 6:</vt:lpstr>
      <vt:lpstr>Action 7 and Action 8:</vt:lpstr>
      <vt:lpstr>Action 9:</vt:lpstr>
      <vt:lpstr>Action 10:</vt:lpstr>
      <vt:lpstr>Action 11:</vt:lpstr>
      <vt:lpstr>Action 12:</vt:lpstr>
      <vt:lpstr>Action 13:</vt:lpstr>
      <vt:lpstr>Action 14:</vt:lpstr>
      <vt:lpstr>Action 15:</vt:lpstr>
      <vt:lpstr>Action 16:</vt:lpstr>
      <vt:lpstr>Action 17:</vt:lpstr>
      <vt:lpstr>Tracking and Reporting:</vt:lpstr>
      <vt:lpstr>Financial Planning and Funding Section:</vt:lpstr>
      <vt:lpstr>2011-2024 Financial Data:</vt:lpstr>
      <vt:lpstr>Next Steps:</vt:lpstr>
      <vt:lpstr>10-Year Implementation Plan</vt:lpstr>
      <vt:lpstr>Goals for the 10-Year Implementation Plan:</vt:lpstr>
      <vt:lpstr>New Habitat Targets:</vt:lpstr>
      <vt:lpstr>Climate Change Stressors and Impacts of Living Resources:</vt:lpstr>
      <vt:lpstr>Table of Key Strategies:</vt:lpstr>
      <vt:lpstr>Action 1:</vt:lpstr>
      <vt:lpstr>Action 2:</vt:lpstr>
      <vt:lpstr>Action 3:</vt:lpstr>
      <vt:lpstr>Action 8:</vt:lpstr>
      <vt:lpstr>Action 9:</vt:lpstr>
      <vt:lpstr>Action 10:</vt:lpstr>
      <vt:lpstr>Action 12:</vt:lpstr>
      <vt:lpstr>Action 13:</vt:lpstr>
      <vt:lpstr>Action 14:</vt:lpstr>
      <vt:lpstr>Action 15:</vt:lpstr>
      <vt:lpstr>Action 16:</vt:lpstr>
      <vt:lpstr>Action 17:</vt:lpstr>
      <vt:lpstr>Financial Section:</vt:lpstr>
      <vt:lpstr>Revenue Sources 2014-2024:</vt:lpstr>
      <vt:lpstr>Financial Challenges:</vt:lpstr>
      <vt:lpstr>Priorities for Funding:</vt:lpstr>
      <vt:lpstr>Short Term Resource Needs – 5 years of less:</vt:lpstr>
      <vt:lpstr>Long-Term – 5 to 10 Years:</vt:lpstr>
      <vt:lpstr>Strategies &amp; Timelines to Develop Additional Revenue:</vt:lpstr>
      <vt:lpstr>PowerPoint Presentation</vt:lpstr>
      <vt:lpstr>PowerPoint Presentation</vt:lpstr>
      <vt:lpstr>Next Steps:</vt:lpstr>
      <vt:lpstr>Last Piece of the Puzzle! </vt:lpstr>
      <vt:lpstr>Goals for Workplan:</vt:lpstr>
      <vt:lpstr>PowerPoint Presentation</vt:lpstr>
      <vt:lpstr>Budget Elements:</vt:lpstr>
      <vt:lpstr>PowerPoint Presentation</vt:lpstr>
      <vt:lpstr>PowerPoint Presentation</vt:lpstr>
      <vt:lpstr>Match:</vt:lpstr>
      <vt:lpstr>New and Ongoing Activities:</vt:lpstr>
      <vt:lpstr>Accomplishments:</vt:lpstr>
      <vt:lpstr>The Workplan – What to know now:</vt:lpstr>
      <vt:lpstr>Why now?</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Elaine Placido</dc:creator>
  <cp:lastModifiedBy>Elaine Placido</cp:lastModifiedBy>
  <cp:revision>1</cp:revision>
  <dcterms:created xsi:type="dcterms:W3CDTF">2025-02-19T20:10:07Z</dcterms:created>
  <dcterms:modified xsi:type="dcterms:W3CDTF">2025-02-20T00:08:28Z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0x0101005334452D36DC774DADB9BEE150562E65</vt:lpwstr>
  </property>
  <property fmtid="{D5CDD505-2E9C-101B-9397-08002B2CF9AE}" pid="3" name="MediaServiceImageTags">
    <vt:lpwstr/>
  </property>
</Properties>
</file>